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6" r:id="rId3"/>
    <p:sldId id="257" r:id="rId4"/>
    <p:sldId id="265" r:id="rId5"/>
    <p:sldId id="259" r:id="rId6"/>
    <p:sldId id="260" r:id="rId7"/>
    <p:sldId id="264" r:id="rId8"/>
    <p:sldId id="262" r:id="rId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DB6B5-DDF0-4C60-9830-6FF9852EB116}" v="1055" dt="2022-08-12T06:04:02.665"/>
    <p1510:client id="{73B10281-1BEE-4E60-A40B-0DA68F43C0C9}" v="69" dt="2022-08-11T21:29:03.986"/>
    <p1510:client id="{8AD027C3-2877-4366-9E52-E5D16159155D}" v="5" dt="2022-08-11T19:39:17.174"/>
    <p1510:client id="{97898FA8-1C90-479A-AF61-AA61F9F97892}" v="1467" dt="2022-08-12T07:44:46.178"/>
    <p1510:client id="{C68F6F05-DF38-4C98-81BE-7D98B251FB79}" v="78" dt="2022-08-11T18:36:39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as Abdi" userId="309fb6df32264a5e" providerId="Windows Live" clId="Web-{05DDB6B5-DDF0-4C60-9830-6FF9852EB116}"/>
    <pc:docChg chg="modSld">
      <pc:chgData name="Abas Abdi" userId="309fb6df32264a5e" providerId="Windows Live" clId="Web-{05DDB6B5-DDF0-4C60-9830-6FF9852EB116}" dt="2022-08-12T06:04:00.634" v="911" actId="20577"/>
      <pc:docMkLst>
        <pc:docMk/>
      </pc:docMkLst>
      <pc:sldChg chg="addSp delSp modSp mod setBg setClrOvrMap">
        <pc:chgData name="Abas Abdi" userId="309fb6df32264a5e" providerId="Windows Live" clId="Web-{05DDB6B5-DDF0-4C60-9830-6FF9852EB116}" dt="2022-08-12T05:48:55.377" v="803"/>
        <pc:sldMkLst>
          <pc:docMk/>
          <pc:sldMk cId="109857222" sldId="256"/>
        </pc:sldMkLst>
        <pc:spChg chg="mod">
          <ac:chgData name="Abas Abdi" userId="309fb6df32264a5e" providerId="Windows Live" clId="Web-{05DDB6B5-DDF0-4C60-9830-6FF9852EB116}" dt="2022-08-12T05:48:55.377" v="803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bas Abdi" userId="309fb6df32264a5e" providerId="Windows Live" clId="Web-{05DDB6B5-DDF0-4C60-9830-6FF9852EB116}" dt="2022-08-12T05:48:55.377" v="803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Abas Abdi" userId="309fb6df32264a5e" providerId="Windows Live" clId="Web-{05DDB6B5-DDF0-4C60-9830-6FF9852EB116}" dt="2022-08-12T05:13:56.774" v="541"/>
          <ac:spMkLst>
            <pc:docMk/>
            <pc:sldMk cId="109857222" sldId="256"/>
            <ac:spMk id="33" creationId="{657F69E0-C4B0-4BEC-A689-4F8D877F05D4}"/>
          </ac:spMkLst>
        </pc:spChg>
        <pc:spChg chg="del">
          <ac:chgData name="Abas Abdi" userId="309fb6df32264a5e" providerId="Windows Live" clId="Web-{05DDB6B5-DDF0-4C60-9830-6FF9852EB116}" dt="2022-08-12T05:13:56.774" v="541"/>
          <ac:spMkLst>
            <pc:docMk/>
            <pc:sldMk cId="109857222" sldId="256"/>
            <ac:spMk id="34" creationId="{9F6380B4-6A1C-481E-8408-B4E6C75B9B81}"/>
          </ac:spMkLst>
        </pc:spChg>
        <pc:spChg chg="add del">
          <ac:chgData name="Abas Abdi" userId="309fb6df32264a5e" providerId="Windows Live" clId="Web-{05DDB6B5-DDF0-4C60-9830-6FF9852EB116}" dt="2022-08-12T05:16:17.889" v="550"/>
          <ac:spMkLst>
            <pc:docMk/>
            <pc:sldMk cId="109857222" sldId="256"/>
            <ac:spMk id="39" creationId="{71B2258F-86CA-4D4D-8270-BC05FCDEBFB3}"/>
          </ac:spMkLst>
        </pc:spChg>
        <pc:spChg chg="add del">
          <ac:chgData name="Abas Abdi" userId="309fb6df32264a5e" providerId="Windows Live" clId="Web-{05DDB6B5-DDF0-4C60-9830-6FF9852EB116}" dt="2022-08-12T05:15:59.623" v="545"/>
          <ac:spMkLst>
            <pc:docMk/>
            <pc:sldMk cId="109857222" sldId="256"/>
            <ac:spMk id="44" creationId="{71B2258F-86CA-4D4D-8270-BC05FCDEBFB3}"/>
          </ac:spMkLst>
        </pc:spChg>
        <pc:spChg chg="add del">
          <ac:chgData name="Abas Abdi" userId="309fb6df32264a5e" providerId="Windows Live" clId="Web-{05DDB6B5-DDF0-4C60-9830-6FF9852EB116}" dt="2022-08-12T05:16:05.373" v="547"/>
          <ac:spMkLst>
            <pc:docMk/>
            <pc:sldMk cId="109857222" sldId="256"/>
            <ac:spMk id="46" creationId="{9F6380B4-6A1C-481E-8408-B4E6C75B9B81}"/>
          </ac:spMkLst>
        </pc:spChg>
        <pc:spChg chg="add del">
          <ac:chgData name="Abas Abdi" userId="309fb6df32264a5e" providerId="Windows Live" clId="Web-{05DDB6B5-DDF0-4C60-9830-6FF9852EB116}" dt="2022-08-12T05:16:05.373" v="547"/>
          <ac:spMkLst>
            <pc:docMk/>
            <pc:sldMk cId="109857222" sldId="256"/>
            <ac:spMk id="47" creationId="{657F69E0-C4B0-4BEC-A689-4F8D877F05D4}"/>
          </ac:spMkLst>
        </pc:spChg>
        <pc:spChg chg="add del">
          <ac:chgData name="Abas Abdi" userId="309fb6df32264a5e" providerId="Windows Live" clId="Web-{05DDB6B5-DDF0-4C60-9830-6FF9852EB116}" dt="2022-08-12T05:16:17.889" v="549"/>
          <ac:spMkLst>
            <pc:docMk/>
            <pc:sldMk cId="109857222" sldId="256"/>
            <ac:spMk id="49" creationId="{C1DD1A8A-57D5-4A81-AD04-532B043C5611}"/>
          </ac:spMkLst>
        </pc:spChg>
        <pc:spChg chg="add del">
          <ac:chgData name="Abas Abdi" userId="309fb6df32264a5e" providerId="Windows Live" clId="Web-{05DDB6B5-DDF0-4C60-9830-6FF9852EB116}" dt="2022-08-12T05:16:17.889" v="549"/>
          <ac:spMkLst>
            <pc:docMk/>
            <pc:sldMk cId="109857222" sldId="256"/>
            <ac:spMk id="50" creationId="{007891EC-4501-44ED-A8C8-B11B6DB767AB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52" creationId="{4FB204DF-284E-45F6-A017-79A4DF57BCCB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53" creationId="{8B646C36-EEEC-4D52-8E8E-206F4CD8A3DA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54" creationId="{96FD6442-EB7D-4992-8D41-0B7FFDCB43E1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63" creationId="{4D1A5E71-B6B6-486A-8CDC-C7ABD9B903F6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64" creationId="{D6CA2F4C-8E9E-4BCD-B6E8-A68A311CA651}"/>
          </ac:spMkLst>
        </pc:spChg>
        <pc:spChg chg="add del">
          <ac:chgData name="Abas Abdi" userId="309fb6df32264a5e" providerId="Windows Live" clId="Web-{05DDB6B5-DDF0-4C60-9830-6FF9852EB116}" dt="2022-08-12T05:18:40.832" v="555"/>
          <ac:spMkLst>
            <pc:docMk/>
            <pc:sldMk cId="109857222" sldId="256"/>
            <ac:spMk id="65" creationId="{6004781B-698F-46D5-AADD-8AE9211719D8}"/>
          </ac:spMkLst>
        </pc:spChg>
        <pc:spChg chg="add del">
          <ac:chgData name="Abas Abdi" userId="309fb6df32264a5e" providerId="Windows Live" clId="Web-{05DDB6B5-DDF0-4C60-9830-6FF9852EB116}" dt="2022-08-12T05:48:55.377" v="803"/>
          <ac:spMkLst>
            <pc:docMk/>
            <pc:sldMk cId="109857222" sldId="256"/>
            <ac:spMk id="70" creationId="{D928DD85-BB99-450D-A702-2683E0296282}"/>
          </ac:spMkLst>
        </pc:spChg>
        <pc:spChg chg="add del">
          <ac:chgData name="Abas Abdi" userId="309fb6df32264a5e" providerId="Windows Live" clId="Web-{05DDB6B5-DDF0-4C60-9830-6FF9852EB116}" dt="2022-08-12T05:48:55.377" v="803"/>
          <ac:spMkLst>
            <pc:docMk/>
            <pc:sldMk cId="109857222" sldId="256"/>
            <ac:spMk id="72" creationId="{240E5BD2-4019-4012-A1AA-628900E659E9}"/>
          </ac:spMkLst>
        </pc:spChg>
        <pc:spChg chg="add">
          <ac:chgData name="Abas Abdi" userId="309fb6df32264a5e" providerId="Windows Live" clId="Web-{05DDB6B5-DDF0-4C60-9830-6FF9852EB116}" dt="2022-08-12T05:48:55.377" v="803"/>
          <ac:spMkLst>
            <pc:docMk/>
            <pc:sldMk cId="109857222" sldId="256"/>
            <ac:spMk id="74" creationId="{870A1295-61BC-4214-AA3E-D396673024D0}"/>
          </ac:spMkLst>
        </pc:spChg>
        <pc:spChg chg="add del">
          <ac:chgData name="Abas Abdi" userId="309fb6df32264a5e" providerId="Windows Live" clId="Web-{05DDB6B5-DDF0-4C60-9830-6FF9852EB116}" dt="2022-08-12T05:23:32.548" v="584"/>
          <ac:spMkLst>
            <pc:docMk/>
            <pc:sldMk cId="109857222" sldId="256"/>
            <ac:spMk id="77" creationId="{74426AB7-D619-4515-962A-BC83909EC015}"/>
          </ac:spMkLst>
        </pc:spChg>
        <pc:spChg chg="add del">
          <ac:chgData name="Abas Abdi" userId="309fb6df32264a5e" providerId="Windows Live" clId="Web-{05DDB6B5-DDF0-4C60-9830-6FF9852EB116}" dt="2022-08-12T05:23:32.548" v="584"/>
          <ac:spMkLst>
            <pc:docMk/>
            <pc:sldMk cId="109857222" sldId="256"/>
            <ac:spMk id="79" creationId="{DE47DF98-723F-4AAC-ABCF-CACBC438F78F}"/>
          </ac:spMkLst>
        </pc:spChg>
        <pc:spChg chg="add del">
          <ac:chgData name="Abas Abdi" userId="309fb6df32264a5e" providerId="Windows Live" clId="Web-{05DDB6B5-DDF0-4C60-9830-6FF9852EB116}" dt="2022-08-12T05:23:37.751" v="586"/>
          <ac:spMkLst>
            <pc:docMk/>
            <pc:sldMk cId="109857222" sldId="256"/>
            <ac:spMk id="83" creationId="{E8DD5C69-4981-4672-BD86-70C2C22FBC4D}"/>
          </ac:spMkLst>
        </pc:spChg>
        <pc:spChg chg="add del">
          <ac:chgData name="Abas Abdi" userId="309fb6df32264a5e" providerId="Windows Live" clId="Web-{05DDB6B5-DDF0-4C60-9830-6FF9852EB116}" dt="2022-08-12T05:23:37.751" v="586"/>
          <ac:spMkLst>
            <pc:docMk/>
            <pc:sldMk cId="109857222" sldId="256"/>
            <ac:spMk id="84" creationId="{FDCA16AE-A9B0-4EF4-A3A1-883C17E1FA45}"/>
          </ac:spMkLst>
        </pc:spChg>
        <pc:spChg chg="add del">
          <ac:chgData name="Abas Abdi" userId="309fb6df32264a5e" providerId="Windows Live" clId="Web-{05DDB6B5-DDF0-4C60-9830-6FF9852EB116}" dt="2022-08-12T05:23:55.064" v="588"/>
          <ac:spMkLst>
            <pc:docMk/>
            <pc:sldMk cId="109857222" sldId="256"/>
            <ac:spMk id="86" creationId="{657F69E0-C4B0-4BEC-A689-4F8D877F05D4}"/>
          </ac:spMkLst>
        </pc:spChg>
        <pc:spChg chg="add del">
          <ac:chgData name="Abas Abdi" userId="309fb6df32264a5e" providerId="Windows Live" clId="Web-{05DDB6B5-DDF0-4C60-9830-6FF9852EB116}" dt="2022-08-12T05:23:55.064" v="588"/>
          <ac:spMkLst>
            <pc:docMk/>
            <pc:sldMk cId="109857222" sldId="256"/>
            <ac:spMk id="87" creationId="{9F6380B4-6A1C-481E-8408-B4E6C75B9B81}"/>
          </ac:spMkLst>
        </pc:spChg>
        <pc:grpChg chg="add del">
          <ac:chgData name="Abas Abdi" userId="309fb6df32264a5e" providerId="Windows Live" clId="Web-{05DDB6B5-DDF0-4C60-9830-6FF9852EB116}" dt="2022-08-12T05:18:40.832" v="555"/>
          <ac:grpSpMkLst>
            <pc:docMk/>
            <pc:sldMk cId="109857222" sldId="256"/>
            <ac:grpSpMk id="55" creationId="{308C40F4-6A24-4867-B726-B552DB0807B5}"/>
          </ac:grpSpMkLst>
        </pc:grpChg>
        <pc:grpChg chg="add del">
          <ac:chgData name="Abas Abdi" userId="309fb6df32264a5e" providerId="Windows Live" clId="Web-{05DDB6B5-DDF0-4C60-9830-6FF9852EB116}" dt="2022-08-12T05:18:40.832" v="555"/>
          <ac:grpSpMkLst>
            <pc:docMk/>
            <pc:sldMk cId="109857222" sldId="256"/>
            <ac:grpSpMk id="56" creationId="{FB9739EB-7F66-433D-841F-AB3CD18700B7}"/>
          </ac:grpSpMkLst>
        </pc:grpChg>
        <pc:grpChg chg="add">
          <ac:chgData name="Abas Abdi" userId="309fb6df32264a5e" providerId="Windows Live" clId="Web-{05DDB6B5-DDF0-4C60-9830-6FF9852EB116}" dt="2022-08-12T05:48:55.377" v="803"/>
          <ac:grpSpMkLst>
            <pc:docMk/>
            <pc:sldMk cId="109857222" sldId="256"/>
            <ac:grpSpMk id="75" creationId="{0B139475-2B26-4CA9-9413-DE741E49F7BB}"/>
          </ac:grpSpMkLst>
        </pc:grpChg>
        <pc:picChg chg="add del mod ord">
          <ac:chgData name="Abas Abdi" userId="309fb6df32264a5e" providerId="Windows Live" clId="Web-{05DDB6B5-DDF0-4C60-9830-6FF9852EB116}" dt="2022-08-12T05:15:48.044" v="542"/>
          <ac:picMkLst>
            <pc:docMk/>
            <pc:sldMk cId="109857222" sldId="256"/>
            <ac:picMk id="4" creationId="{5F395D95-97DB-307B-B50C-EED62068A952}"/>
          </ac:picMkLst>
        </pc:picChg>
        <pc:picChg chg="del">
          <ac:chgData name="Abas Abdi" userId="309fb6df32264a5e" providerId="Windows Live" clId="Web-{05DDB6B5-DDF0-4C60-9830-6FF9852EB116}" dt="2022-08-12T05:13:50.821" v="539"/>
          <ac:picMkLst>
            <pc:docMk/>
            <pc:sldMk cId="109857222" sldId="256"/>
            <ac:picMk id="5" creationId="{772192F7-28B5-E053-ECC5-84257E17EF7D}"/>
          </ac:picMkLst>
        </pc:picChg>
        <pc:picChg chg="add mod ord">
          <ac:chgData name="Abas Abdi" userId="309fb6df32264a5e" providerId="Windows Live" clId="Web-{05DDB6B5-DDF0-4C60-9830-6FF9852EB116}" dt="2022-08-12T05:48:55.377" v="803"/>
          <ac:picMkLst>
            <pc:docMk/>
            <pc:sldMk cId="109857222" sldId="256"/>
            <ac:picMk id="6" creationId="{37D1E5E6-9BAF-5B5F-B130-8EB4D8495012}"/>
          </ac:picMkLst>
        </pc:picChg>
        <pc:cxnChg chg="add del">
          <ac:chgData name="Abas Abdi" userId="309fb6df32264a5e" providerId="Windows Live" clId="Web-{05DDB6B5-DDF0-4C60-9830-6FF9852EB116}" dt="2022-08-12T05:23:32.548" v="584"/>
          <ac:cxnSpMkLst>
            <pc:docMk/>
            <pc:sldMk cId="109857222" sldId="256"/>
            <ac:cxnSpMk id="81" creationId="{EA29FC7C-9308-4FDE-8DCA-405668055B0F}"/>
          </ac:cxnSpMkLst>
        </pc:cxnChg>
      </pc:sldChg>
      <pc:sldChg chg="addSp delSp modSp mod setBg setClrOvrMap">
        <pc:chgData name="Abas Abdi" userId="309fb6df32264a5e" providerId="Windows Live" clId="Web-{05DDB6B5-DDF0-4C60-9830-6FF9852EB116}" dt="2022-08-12T05:22:52.609" v="581" actId="20577"/>
        <pc:sldMkLst>
          <pc:docMk/>
          <pc:sldMk cId="1536157918" sldId="257"/>
        </pc:sldMkLst>
        <pc:spChg chg="mod">
          <ac:chgData name="Abas Abdi" userId="309fb6df32264a5e" providerId="Windows Live" clId="Web-{05DDB6B5-DDF0-4C60-9830-6FF9852EB116}" dt="2022-08-12T05:21:36.246" v="568"/>
          <ac:spMkLst>
            <pc:docMk/>
            <pc:sldMk cId="1536157918" sldId="257"/>
            <ac:spMk id="2" creationId="{5CB20601-4A00-48EF-99D7-F8BC98CB8215}"/>
          </ac:spMkLst>
        </pc:spChg>
        <pc:spChg chg="add del mod">
          <ac:chgData name="Abas Abdi" userId="309fb6df32264a5e" providerId="Windows Live" clId="Web-{05DDB6B5-DDF0-4C60-9830-6FF9852EB116}" dt="2022-08-12T04:54:53.879" v="272"/>
          <ac:spMkLst>
            <pc:docMk/>
            <pc:sldMk cId="1536157918" sldId="257"/>
            <ac:spMk id="5" creationId="{8D69AE44-AFC8-C927-993E-7EBA40DFAA48}"/>
          </ac:spMkLst>
        </pc:spChg>
        <pc:spChg chg="add del mod">
          <ac:chgData name="Abas Abdi" userId="309fb6df32264a5e" providerId="Windows Live" clId="Web-{05DDB6B5-DDF0-4C60-9830-6FF9852EB116}" dt="2022-08-12T04:55:13.567" v="279"/>
          <ac:spMkLst>
            <pc:docMk/>
            <pc:sldMk cId="1536157918" sldId="257"/>
            <ac:spMk id="8" creationId="{B5B21533-9413-3B4B-C469-BEE56156F0B8}"/>
          </ac:spMkLst>
        </pc:spChg>
        <pc:spChg chg="add del mod">
          <ac:chgData name="Abas Abdi" userId="309fb6df32264a5e" providerId="Windows Live" clId="Web-{05DDB6B5-DDF0-4C60-9830-6FF9852EB116}" dt="2022-08-12T05:02:22.105" v="320"/>
          <ac:spMkLst>
            <pc:docMk/>
            <pc:sldMk cId="1536157918" sldId="257"/>
            <ac:spMk id="10" creationId="{78EE6796-48C2-2B2C-C2DB-DA05DA5288B2}"/>
          </ac:spMkLst>
        </pc:spChg>
        <pc:spChg chg="add del mod">
          <ac:chgData name="Abas Abdi" userId="309fb6df32264a5e" providerId="Windows Live" clId="Web-{05DDB6B5-DDF0-4C60-9830-6FF9852EB116}" dt="2022-08-12T04:59:04.280" v="298"/>
          <ac:spMkLst>
            <pc:docMk/>
            <pc:sldMk cId="1536157918" sldId="257"/>
            <ac:spMk id="12" creationId="{21CE3F3A-BA44-C546-32B1-4D47685BE9AD}"/>
          </ac:spMkLst>
        </pc:spChg>
        <pc:spChg chg="add mod">
          <ac:chgData name="Abas Abdi" userId="309fb6df32264a5e" providerId="Windows Live" clId="Web-{05DDB6B5-DDF0-4C60-9830-6FF9852EB116}" dt="2022-08-12T05:22:22.873" v="579" actId="20577"/>
          <ac:spMkLst>
            <pc:docMk/>
            <pc:sldMk cId="1536157918" sldId="257"/>
            <ac:spMk id="15" creationId="{5E9A2D66-BF27-FA8C-07C1-57F3389F14E1}"/>
          </ac:spMkLst>
        </pc:spChg>
        <pc:spChg chg="add mod">
          <ac:chgData name="Abas Abdi" userId="309fb6df32264a5e" providerId="Windows Live" clId="Web-{05DDB6B5-DDF0-4C60-9830-6FF9852EB116}" dt="2022-08-12T05:22:52.609" v="581" actId="20577"/>
          <ac:spMkLst>
            <pc:docMk/>
            <pc:sldMk cId="1536157918" sldId="257"/>
            <ac:spMk id="19" creationId="{378EA29A-DEAF-5B10-8C71-7C361FF0EA28}"/>
          </ac:spMkLst>
        </pc:spChg>
        <pc:spChg chg="del">
          <ac:chgData name="Abas Abdi" userId="309fb6df32264a5e" providerId="Windows Live" clId="Web-{05DDB6B5-DDF0-4C60-9830-6FF9852EB116}" dt="2022-08-12T04:54:16.330" v="266"/>
          <ac:spMkLst>
            <pc:docMk/>
            <pc:sldMk cId="1536157918" sldId="257"/>
            <ac:spMk id="52" creationId="{AD72D4D1-076F-49D3-9889-EFC4F6D7CA66}"/>
          </ac:spMkLst>
        </pc:spChg>
        <pc:spChg chg="add del">
          <ac:chgData name="Abas Abdi" userId="309fb6df32264a5e" providerId="Windows Live" clId="Web-{05DDB6B5-DDF0-4C60-9830-6FF9852EB116}" dt="2022-08-12T05:21:36.246" v="568"/>
          <ac:spMkLst>
            <pc:docMk/>
            <pc:sldMk cId="1536157918" sldId="257"/>
            <ac:spMk id="58" creationId="{605494DE-B078-4D87-BB01-C84320618DAD}"/>
          </ac:spMkLst>
        </pc:spChg>
        <pc:spChg chg="add del">
          <ac:chgData name="Abas Abdi" userId="309fb6df32264a5e" providerId="Windows Live" clId="Web-{05DDB6B5-DDF0-4C60-9830-6FF9852EB116}" dt="2022-08-12T05:21:36.246" v="568"/>
          <ac:spMkLst>
            <pc:docMk/>
            <pc:sldMk cId="1536157918" sldId="257"/>
            <ac:spMk id="60" creationId="{9A0576B0-CD8C-4661-95C8-A9F2CE7CDDB0}"/>
          </ac:spMkLst>
        </pc:spChg>
        <pc:spChg chg="add del">
          <ac:chgData name="Abas Abdi" userId="309fb6df32264a5e" providerId="Windows Live" clId="Web-{05DDB6B5-DDF0-4C60-9830-6FF9852EB116}" dt="2022-08-12T05:21:36.246" v="568"/>
          <ac:spMkLst>
            <pc:docMk/>
            <pc:sldMk cId="1536157918" sldId="257"/>
            <ac:spMk id="62" creationId="{3FF60E2B-3919-423C-B1FF-56CDE6681165}"/>
          </ac:spMkLst>
        </pc:spChg>
        <pc:spChg chg="add del">
          <ac:chgData name="Abas Abdi" userId="309fb6df32264a5e" providerId="Windows Live" clId="Web-{05DDB6B5-DDF0-4C60-9830-6FF9852EB116}" dt="2022-08-12T04:55:10.958" v="277"/>
          <ac:spMkLst>
            <pc:docMk/>
            <pc:sldMk cId="1536157918" sldId="257"/>
            <ac:spMk id="66" creationId="{A222ADEB-97DE-2D2B-53CC-91224E4F9F52}"/>
          </ac:spMkLst>
        </pc:spChg>
        <pc:spChg chg="add del">
          <ac:chgData name="Abas Abdi" userId="309fb6df32264a5e" providerId="Windows Live" clId="Web-{05DDB6B5-DDF0-4C60-9830-6FF9852EB116}" dt="2022-08-12T05:21:24.027" v="565"/>
          <ac:spMkLst>
            <pc:docMk/>
            <pc:sldMk cId="1536157918" sldId="257"/>
            <ac:spMk id="67" creationId="{4C608BEB-860E-4094-8511-78603564A75E}"/>
          </ac:spMkLst>
        </pc:spChg>
        <pc:spChg chg="add del">
          <ac:chgData name="Abas Abdi" userId="309fb6df32264a5e" providerId="Windows Live" clId="Web-{05DDB6B5-DDF0-4C60-9830-6FF9852EB116}" dt="2022-08-12T04:55:10.958" v="277"/>
          <ac:spMkLst>
            <pc:docMk/>
            <pc:sldMk cId="1536157918" sldId="257"/>
            <ac:spMk id="69" creationId="{5A0118C5-4F8D-4CF4-BADD-53FEACC6C42A}"/>
          </ac:spMkLst>
        </pc:spChg>
        <pc:spChg chg="add del">
          <ac:chgData name="Abas Abdi" userId="309fb6df32264a5e" providerId="Windows Live" clId="Web-{05DDB6B5-DDF0-4C60-9830-6FF9852EB116}" dt="2022-08-12T05:21:36.246" v="567"/>
          <ac:spMkLst>
            <pc:docMk/>
            <pc:sldMk cId="1536157918" sldId="257"/>
            <ac:spMk id="70" creationId="{1E214AA7-F028-4A0D-8698-61AEC754D1BC}"/>
          </ac:spMkLst>
        </pc:spChg>
        <pc:spChg chg="add">
          <ac:chgData name="Abas Abdi" userId="309fb6df32264a5e" providerId="Windows Live" clId="Web-{05DDB6B5-DDF0-4C60-9830-6FF9852EB116}" dt="2022-08-12T05:21:36.246" v="568"/>
          <ac:spMkLst>
            <pc:docMk/>
            <pc:sldMk cId="1536157918" sldId="257"/>
            <ac:spMk id="74" creationId="{4C608BEB-860E-4094-8511-78603564A75E}"/>
          </ac:spMkLst>
        </pc:spChg>
        <pc:grpChg chg="add del">
          <ac:chgData name="Abas Abdi" userId="309fb6df32264a5e" providerId="Windows Live" clId="Web-{05DDB6B5-DDF0-4C60-9830-6FF9852EB116}" dt="2022-08-12T04:55:10.958" v="277"/>
          <ac:grpSpMkLst>
            <pc:docMk/>
            <pc:sldMk cId="1536157918" sldId="257"/>
            <ac:grpSpMk id="71" creationId="{B894EFA8-F425-4D19-A94B-445388B31E20}"/>
          </ac:grpSpMkLst>
        </pc:grpChg>
        <pc:grpChg chg="add del">
          <ac:chgData name="Abas Abdi" userId="309fb6df32264a5e" providerId="Windows Live" clId="Web-{05DDB6B5-DDF0-4C60-9830-6FF9852EB116}" dt="2022-08-12T04:55:10.958" v="277"/>
          <ac:grpSpMkLst>
            <pc:docMk/>
            <pc:sldMk cId="1536157918" sldId="257"/>
            <ac:grpSpMk id="75" creationId="{582A903B-6B78-4F0A-B7C9-3D80499020B8}"/>
          </ac:grpSpMkLst>
        </pc:grpChg>
        <pc:picChg chg="del mod">
          <ac:chgData name="Abas Abdi" userId="309fb6df32264a5e" providerId="Windows Live" clId="Web-{05DDB6B5-DDF0-4C60-9830-6FF9852EB116}" dt="2022-08-12T04:54:44.378" v="268"/>
          <ac:picMkLst>
            <pc:docMk/>
            <pc:sldMk cId="1536157918" sldId="257"/>
            <ac:picMk id="4" creationId="{C6EE6874-FC8B-7A42-46F1-BD6E333232CD}"/>
          </ac:picMkLst>
        </pc:picChg>
        <pc:picChg chg="add del mod ord">
          <ac:chgData name="Abas Abdi" userId="309fb6df32264a5e" providerId="Windows Live" clId="Web-{05DDB6B5-DDF0-4C60-9830-6FF9852EB116}" dt="2022-08-12T04:55:12.770" v="278"/>
          <ac:picMkLst>
            <pc:docMk/>
            <pc:sldMk cId="1536157918" sldId="257"/>
            <ac:picMk id="6" creationId="{A0E38D91-FCB9-77EF-2B11-28FD32BA8527}"/>
          </ac:picMkLst>
        </pc:picChg>
        <pc:picChg chg="add del mod ord">
          <ac:chgData name="Abas Abdi" userId="309fb6df32264a5e" providerId="Windows Live" clId="Web-{05DDB6B5-DDF0-4C60-9830-6FF9852EB116}" dt="2022-08-12T04:57:01.900" v="297"/>
          <ac:picMkLst>
            <pc:docMk/>
            <pc:sldMk cId="1536157918" sldId="257"/>
            <ac:picMk id="9" creationId="{035F53DC-44F5-FFE0-6F03-FFE56C2BC055}"/>
          </ac:picMkLst>
        </pc:picChg>
        <pc:picChg chg="add del mod ord">
          <ac:chgData name="Abas Abdi" userId="309fb6df32264a5e" providerId="Windows Live" clId="Web-{05DDB6B5-DDF0-4C60-9830-6FF9852EB116}" dt="2022-08-12T05:01:45.229" v="308"/>
          <ac:picMkLst>
            <pc:docMk/>
            <pc:sldMk cId="1536157918" sldId="257"/>
            <ac:picMk id="13" creationId="{46380BA9-22B5-A924-E6E9-4E8450F4290B}"/>
          </ac:picMkLst>
        </pc:picChg>
        <pc:picChg chg="add del mod">
          <ac:chgData name="Abas Abdi" userId="309fb6df32264a5e" providerId="Windows Live" clId="Web-{05DDB6B5-DDF0-4C60-9830-6FF9852EB116}" dt="2022-08-12T05:20:52.541" v="563"/>
          <ac:picMkLst>
            <pc:docMk/>
            <pc:sldMk cId="1536157918" sldId="257"/>
            <ac:picMk id="17" creationId="{F466F5A6-843A-5F8F-FFC3-79E53942F5C0}"/>
          </ac:picMkLst>
        </pc:picChg>
        <pc:cxnChg chg="del">
          <ac:chgData name="Abas Abdi" userId="309fb6df32264a5e" providerId="Windows Live" clId="Web-{05DDB6B5-DDF0-4C60-9830-6FF9852EB116}" dt="2022-08-12T04:54:16.330" v="266"/>
          <ac:cxnSpMkLst>
            <pc:docMk/>
            <pc:sldMk cId="1536157918" sldId="257"/>
            <ac:cxnSpMk id="53" creationId="{2D72A2C9-F3CA-4216-8BAD-FA4C970C3C4E}"/>
          </ac:cxnSpMkLst>
        </pc:cxnChg>
        <pc:cxnChg chg="add del">
          <ac:chgData name="Abas Abdi" userId="309fb6df32264a5e" providerId="Windows Live" clId="Web-{05DDB6B5-DDF0-4C60-9830-6FF9852EB116}" dt="2022-08-12T05:21:24.027" v="565"/>
          <ac:cxnSpMkLst>
            <pc:docMk/>
            <pc:sldMk cId="1536157918" sldId="257"/>
            <ac:cxnSpMk id="64" creationId="{1F16A8D4-FE87-4604-88B2-394B5D1EB437}"/>
          </ac:cxnSpMkLst>
        </pc:cxnChg>
        <pc:cxnChg chg="add del">
          <ac:chgData name="Abas Abdi" userId="309fb6df32264a5e" providerId="Windows Live" clId="Web-{05DDB6B5-DDF0-4C60-9830-6FF9852EB116}" dt="2022-08-12T05:21:36.246" v="567"/>
          <ac:cxnSpMkLst>
            <pc:docMk/>
            <pc:sldMk cId="1536157918" sldId="257"/>
            <ac:cxnSpMk id="72" creationId="{D6206FDC-2777-4D7F-AF9C-73413DA664C9}"/>
          </ac:cxnSpMkLst>
        </pc:cxnChg>
        <pc:cxnChg chg="add">
          <ac:chgData name="Abas Abdi" userId="309fb6df32264a5e" providerId="Windows Live" clId="Web-{05DDB6B5-DDF0-4C60-9830-6FF9852EB116}" dt="2022-08-12T05:21:36.246" v="568"/>
          <ac:cxnSpMkLst>
            <pc:docMk/>
            <pc:sldMk cId="1536157918" sldId="257"/>
            <ac:cxnSpMk id="76" creationId="{1F16A8D4-FE87-4604-88B2-394B5D1EB437}"/>
          </ac:cxnSpMkLst>
        </pc:cxnChg>
      </pc:sldChg>
      <pc:sldChg chg="addSp delSp modSp mod setBg setClrOvrMap">
        <pc:chgData name="Abas Abdi" userId="309fb6df32264a5e" providerId="Windows Live" clId="Web-{05DDB6B5-DDF0-4C60-9830-6FF9852EB116}" dt="2022-08-12T06:00:24.875" v="857" actId="20577"/>
        <pc:sldMkLst>
          <pc:docMk/>
          <pc:sldMk cId="3123396488" sldId="259"/>
        </pc:sldMkLst>
        <pc:spChg chg="mod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" creationId="{DC2437B2-B9B9-0B98-05B9-51B640DF2B10}"/>
          </ac:spMkLst>
        </pc:spChg>
        <pc:spChg chg="mod">
          <ac:chgData name="Abas Abdi" userId="309fb6df32264a5e" providerId="Windows Live" clId="Web-{05DDB6B5-DDF0-4C60-9830-6FF9852EB116}" dt="2022-08-12T06:00:24.875" v="857" actId="20577"/>
          <ac:spMkLst>
            <pc:docMk/>
            <pc:sldMk cId="3123396488" sldId="259"/>
            <ac:spMk id="3" creationId="{97FDA406-93B5-4CFB-B2E1-3D00E9416877}"/>
          </ac:spMkLst>
        </pc:spChg>
        <pc:spChg chg="add del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1" creationId="{EA67B5B4-3A24-436E-B663-1B2EBFF8A0CD}"/>
          </ac:spMkLst>
        </pc:spChg>
        <pc:spChg chg="add del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3" creationId="{987FDF89-C993-41F4-A1B8-DBAFF16008A9}"/>
          </ac:spMkLst>
        </pc:spChg>
        <pc:spChg chg="add del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5" creationId="{64E585EA-75FD-4025-8270-F66A58A15CDA}"/>
          </ac:spMkLst>
        </pc:spChg>
        <pc:spChg chg="add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7" creationId="{72B886CF-D3D5-4CDE-A0D0-35994223D8D7}"/>
          </ac:spMkLst>
        </pc:spChg>
        <pc:spChg chg="add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8" creationId="{FC139937-FF72-463A-8CD1-5AFF723B298A}"/>
          </ac:spMkLst>
        </pc:spChg>
        <pc:spChg chg="add">
          <ac:chgData name="Abas Abdi" userId="309fb6df32264a5e" providerId="Windows Live" clId="Web-{05DDB6B5-DDF0-4C60-9830-6FF9852EB116}" dt="2022-08-12T05:49:17.285" v="804"/>
          <ac:spMkLst>
            <pc:docMk/>
            <pc:sldMk cId="3123396488" sldId="259"/>
            <ac:spMk id="29" creationId="{5565521B-3AFA-45E0-B4C4-C6ED089C86E5}"/>
          </ac:spMkLst>
        </pc:spChg>
        <pc:spChg chg="add del">
          <ac:chgData name="Abas Abdi" userId="309fb6df32264a5e" providerId="Windows Live" clId="Web-{05DDB6B5-DDF0-4C60-9830-6FF9852EB116}" dt="2022-08-12T05:24:46.160" v="592"/>
          <ac:spMkLst>
            <pc:docMk/>
            <pc:sldMk cId="3123396488" sldId="259"/>
            <ac:spMk id="30" creationId="{777A147A-9ED8-46B4-8660-1B3C2AA880B5}"/>
          </ac:spMkLst>
        </pc:spChg>
        <pc:spChg chg="add del">
          <ac:chgData name="Abas Abdi" userId="309fb6df32264a5e" providerId="Windows Live" clId="Web-{05DDB6B5-DDF0-4C60-9830-6FF9852EB116}" dt="2022-08-12T05:24:46.160" v="592"/>
          <ac:spMkLst>
            <pc:docMk/>
            <pc:sldMk cId="3123396488" sldId="259"/>
            <ac:spMk id="32" creationId="{5D6C15A0-C087-4593-8414-2B4EC1CDC3DE}"/>
          </ac:spMkLst>
        </pc:spChg>
        <pc:spChg chg="add del">
          <ac:chgData name="Abas Abdi" userId="309fb6df32264a5e" providerId="Windows Live" clId="Web-{05DDB6B5-DDF0-4C60-9830-6FF9852EB116}" dt="2022-08-12T05:25:42.793" v="598"/>
          <ac:spMkLst>
            <pc:docMk/>
            <pc:sldMk cId="3123396488" sldId="259"/>
            <ac:spMk id="34" creationId="{100EDD19-6802-4EC3-95CE-CFFAB042CFD6}"/>
          </ac:spMkLst>
        </pc:spChg>
        <pc:spChg chg="add del">
          <ac:chgData name="Abas Abdi" userId="309fb6df32264a5e" providerId="Windows Live" clId="Web-{05DDB6B5-DDF0-4C60-9830-6FF9852EB116}" dt="2022-08-12T05:25:42.793" v="598"/>
          <ac:spMkLst>
            <pc:docMk/>
            <pc:sldMk cId="3123396488" sldId="259"/>
            <ac:spMk id="35" creationId="{DB17E863-922E-4C26-BD64-E8FD41D28661}"/>
          </ac:spMkLst>
        </pc:spChg>
        <pc:spChg chg="add del">
          <ac:chgData name="Abas Abdi" userId="309fb6df32264a5e" providerId="Windows Live" clId="Web-{05DDB6B5-DDF0-4C60-9830-6FF9852EB116}" dt="2022-08-12T05:25:41.230" v="597"/>
          <ac:spMkLst>
            <pc:docMk/>
            <pc:sldMk cId="3123396488" sldId="259"/>
            <ac:spMk id="40" creationId="{AD72D4D1-076F-49D3-9889-EFC4F6D7CA66}"/>
          </ac:spMkLst>
        </pc:spChg>
        <pc:picChg chg="del">
          <ac:chgData name="Abas Abdi" userId="309fb6df32264a5e" providerId="Windows Live" clId="Web-{05DDB6B5-DDF0-4C60-9830-6FF9852EB116}" dt="2022-08-12T05:24:26.878" v="590"/>
          <ac:picMkLst>
            <pc:docMk/>
            <pc:sldMk cId="3123396488" sldId="259"/>
            <ac:picMk id="4" creationId="{87B897B3-4E8C-E78B-9569-36FE221E0BBC}"/>
          </ac:picMkLst>
        </pc:picChg>
        <pc:cxnChg chg="add del">
          <ac:chgData name="Abas Abdi" userId="309fb6df32264a5e" providerId="Windows Live" clId="Web-{05DDB6B5-DDF0-4C60-9830-6FF9852EB116}" dt="2022-08-12T05:25:41.230" v="597"/>
          <ac:cxnSpMkLst>
            <pc:docMk/>
            <pc:sldMk cId="3123396488" sldId="259"/>
            <ac:cxnSpMk id="42" creationId="{2D72A2C9-F3CA-4216-8BAD-FA4C970C3C4E}"/>
          </ac:cxnSpMkLst>
        </pc:cxnChg>
      </pc:sldChg>
      <pc:sldChg chg="addSp delSp modSp mod setBg setClrOvrMap">
        <pc:chgData name="Abas Abdi" userId="309fb6df32264a5e" providerId="Windows Live" clId="Web-{05DDB6B5-DDF0-4C60-9830-6FF9852EB116}" dt="2022-08-12T05:52:10.996" v="834" actId="20577"/>
        <pc:sldMkLst>
          <pc:docMk/>
          <pc:sldMk cId="2475967398" sldId="260"/>
        </pc:sldMkLst>
        <pc:spChg chg="mod ord">
          <ac:chgData name="Abas Abdi" userId="309fb6df32264a5e" providerId="Windows Live" clId="Web-{05DDB6B5-DDF0-4C60-9830-6FF9852EB116}" dt="2022-08-12T05:52:03.902" v="833" actId="20577"/>
          <ac:spMkLst>
            <pc:docMk/>
            <pc:sldMk cId="2475967398" sldId="260"/>
            <ac:spMk id="2" creationId="{DEBCF7FC-5AFC-25E1-618A-1016101F6EA1}"/>
          </ac:spMkLst>
        </pc:spChg>
        <pc:spChg chg="add mod ord">
          <ac:chgData name="Abas Abdi" userId="309fb6df32264a5e" providerId="Windows Live" clId="Web-{05DDB6B5-DDF0-4C60-9830-6FF9852EB116}" dt="2022-08-12T05:52:10.996" v="834" actId="20577"/>
          <ac:spMkLst>
            <pc:docMk/>
            <pc:sldMk cId="2475967398" sldId="260"/>
            <ac:spMk id="6" creationId="{32038E7D-F4AB-85D7-B11B-DD59A7A6B368}"/>
          </ac:spMkLst>
        </pc:spChg>
        <pc:spChg chg="add del">
          <ac:chgData name="Abas Abdi" userId="309fb6df32264a5e" providerId="Windows Live" clId="Web-{05DDB6B5-DDF0-4C60-9830-6FF9852EB116}" dt="2022-08-12T05:29:38.775" v="644"/>
          <ac:spMkLst>
            <pc:docMk/>
            <pc:sldMk cId="2475967398" sldId="260"/>
            <ac:spMk id="7" creationId="{9ACEE1E3-689D-EFCE-27AD-80451923206F}"/>
          </ac:spMkLst>
        </pc:spChg>
        <pc:spChg chg="add del">
          <ac:chgData name="Abas Abdi" userId="309fb6df32264a5e" providerId="Windows Live" clId="Web-{05DDB6B5-DDF0-4C60-9830-6FF9852EB116}" dt="2022-08-12T05:29:42.556" v="646"/>
          <ac:spMkLst>
            <pc:docMk/>
            <pc:sldMk cId="2475967398" sldId="260"/>
            <ac:spMk id="8" creationId="{0C88DA1A-43FD-5F65-A9CA-F7E02D9FB42B}"/>
          </ac:spMkLst>
        </pc:spChg>
        <pc:spChg chg="add del">
          <ac:chgData name="Abas Abdi" userId="309fb6df32264a5e" providerId="Windows Live" clId="Web-{05DDB6B5-DDF0-4C60-9830-6FF9852EB116}" dt="2022-08-12T05:51:29.306" v="827"/>
          <ac:spMkLst>
            <pc:docMk/>
            <pc:sldMk cId="2475967398" sldId="260"/>
            <ac:spMk id="14" creationId="{ED4D6CE2-C4FB-4B4D-991A-84C9705CD762}"/>
          </ac:spMkLst>
        </pc:spChg>
        <pc:spChg chg="del">
          <ac:chgData name="Abas Abdi" userId="309fb6df32264a5e" providerId="Windows Live" clId="Web-{05DDB6B5-DDF0-4C60-9830-6FF9852EB116}" dt="2022-08-12T05:27:26.738" v="605"/>
          <ac:spMkLst>
            <pc:docMk/>
            <pc:sldMk cId="2475967398" sldId="260"/>
            <ac:spMk id="17" creationId="{DA3C47C2-33A2-44B2-BEAB-FEB679075C24}"/>
          </ac:spMkLst>
        </pc:spChg>
        <pc:spChg chg="add del">
          <ac:chgData name="Abas Abdi" userId="309fb6df32264a5e" providerId="Windows Live" clId="Web-{05DDB6B5-DDF0-4C60-9830-6FF9852EB116}" dt="2022-08-12T05:49:49.271" v="806"/>
          <ac:spMkLst>
            <pc:docMk/>
            <pc:sldMk cId="2475967398" sldId="260"/>
            <ac:spMk id="18" creationId="{1557A916-FDD1-44A1-A7A1-70009FD6BE46}"/>
          </ac:spMkLst>
        </pc:spChg>
        <pc:spChg chg="del">
          <ac:chgData name="Abas Abdi" userId="309fb6df32264a5e" providerId="Windows Live" clId="Web-{05DDB6B5-DDF0-4C60-9830-6FF9852EB116}" dt="2022-08-12T05:27:26.738" v="605"/>
          <ac:spMkLst>
            <pc:docMk/>
            <pc:sldMk cId="2475967398" sldId="260"/>
            <ac:spMk id="19" creationId="{AD182BA8-54AD-4D9F-8264-B0FA8BB47D7C}"/>
          </ac:spMkLst>
        </pc:spChg>
        <pc:spChg chg="add del">
          <ac:chgData name="Abas Abdi" userId="309fb6df32264a5e" providerId="Windows Live" clId="Web-{05DDB6B5-DDF0-4C60-9830-6FF9852EB116}" dt="2022-08-12T05:49:54.428" v="808"/>
          <ac:spMkLst>
            <pc:docMk/>
            <pc:sldMk cId="2475967398" sldId="260"/>
            <ac:spMk id="20" creationId="{4841EA57-DEA6-4BE9-B11E-1FBCC76BE16E}"/>
          </ac:spMkLst>
        </pc:spChg>
        <pc:spChg chg="del">
          <ac:chgData name="Abas Abdi" userId="309fb6df32264a5e" providerId="Windows Live" clId="Web-{05DDB6B5-DDF0-4C60-9830-6FF9852EB116}" dt="2022-08-12T05:27:26.738" v="605"/>
          <ac:spMkLst>
            <pc:docMk/>
            <pc:sldMk cId="2475967398" sldId="260"/>
            <ac:spMk id="21" creationId="{4ED83379-0499-45E1-AB78-6AA230F96442}"/>
          </ac:spMkLst>
        </pc:spChg>
        <pc:spChg chg="add del">
          <ac:chgData name="Abas Abdi" userId="309fb6df32264a5e" providerId="Windows Live" clId="Web-{05DDB6B5-DDF0-4C60-9830-6FF9852EB116}" dt="2022-08-12T05:49:54.428" v="808"/>
          <ac:spMkLst>
            <pc:docMk/>
            <pc:sldMk cId="2475967398" sldId="260"/>
            <ac:spMk id="23" creationId="{A26922E4-CEB0-4BFE-BAD1-403E6A417D06}"/>
          </ac:spMkLst>
        </pc:spChg>
        <pc:spChg chg="add del">
          <ac:chgData name="Abas Abdi" userId="309fb6df32264a5e" providerId="Windows Live" clId="Web-{05DDB6B5-DDF0-4C60-9830-6FF9852EB116}" dt="2022-08-12T05:49:54.428" v="808"/>
          <ac:spMkLst>
            <pc:docMk/>
            <pc:sldMk cId="2475967398" sldId="260"/>
            <ac:spMk id="25" creationId="{0F86758B-3106-4324-A03D-67715F7F1A4A}"/>
          </ac:spMkLst>
        </pc:spChg>
        <pc:spChg chg="add del">
          <ac:chgData name="Abas Abdi" userId="309fb6df32264a5e" providerId="Windows Live" clId="Web-{05DDB6B5-DDF0-4C60-9830-6FF9852EB116}" dt="2022-08-12T05:27:57.739" v="612"/>
          <ac:spMkLst>
            <pc:docMk/>
            <pc:sldMk cId="2475967398" sldId="260"/>
            <ac:spMk id="26" creationId="{0DE6A193-4755-479A-BC6F-A7EBCA73BE1A}"/>
          </ac:spMkLst>
        </pc:spChg>
        <pc:spChg chg="add del">
          <ac:chgData name="Abas Abdi" userId="309fb6df32264a5e" providerId="Windows Live" clId="Web-{05DDB6B5-DDF0-4C60-9830-6FF9852EB116}" dt="2022-08-12T05:50:01.303" v="810"/>
          <ac:spMkLst>
            <pc:docMk/>
            <pc:sldMk cId="2475967398" sldId="260"/>
            <ac:spMk id="27" creationId="{1557A916-FDD1-44A1-A7A1-70009FD6BE46}"/>
          </ac:spMkLst>
        </pc:spChg>
        <pc:spChg chg="add del">
          <ac:chgData name="Abas Abdi" userId="309fb6df32264a5e" providerId="Windows Live" clId="Web-{05DDB6B5-DDF0-4C60-9830-6FF9852EB116}" dt="2022-08-12T05:27:57.739" v="612"/>
          <ac:spMkLst>
            <pc:docMk/>
            <pc:sldMk cId="2475967398" sldId="260"/>
            <ac:spMk id="28" creationId="{5A55B759-31A7-423C-9BC2-A8BC09FE98B9}"/>
          </ac:spMkLst>
        </pc:spChg>
        <pc:spChg chg="add del">
          <ac:chgData name="Abas Abdi" userId="309fb6df32264a5e" providerId="Windows Live" clId="Web-{05DDB6B5-DDF0-4C60-9830-6FF9852EB116}" dt="2022-08-12T05:50:16.022" v="812"/>
          <ac:spMkLst>
            <pc:docMk/>
            <pc:sldMk cId="2475967398" sldId="260"/>
            <ac:spMk id="29" creationId="{2ABE1108-6423-4E53-85A1-817683043C77}"/>
          </ac:spMkLst>
        </pc:spChg>
        <pc:spChg chg="add del">
          <ac:chgData name="Abas Abdi" userId="309fb6df32264a5e" providerId="Windows Live" clId="Web-{05DDB6B5-DDF0-4C60-9830-6FF9852EB116}" dt="2022-08-12T05:27:57.739" v="612"/>
          <ac:spMkLst>
            <pc:docMk/>
            <pc:sldMk cId="2475967398" sldId="260"/>
            <ac:spMk id="30" creationId="{F78796AF-79A0-47AC-BEFD-BFFC00F968C4}"/>
          </ac:spMkLst>
        </pc:spChg>
        <pc:spChg chg="add del">
          <ac:chgData name="Abas Abdi" userId="309fb6df32264a5e" providerId="Windows Live" clId="Web-{05DDB6B5-DDF0-4C60-9830-6FF9852EB116}" dt="2022-08-12T05:50:29.241" v="814"/>
          <ac:spMkLst>
            <pc:docMk/>
            <pc:sldMk cId="2475967398" sldId="260"/>
            <ac:spMk id="31" creationId="{3FE0E660-DA7A-4E39-8C53-4079A7C2BB9C}"/>
          </ac:spMkLst>
        </pc:spChg>
        <pc:spChg chg="add del">
          <ac:chgData name="Abas Abdi" userId="309fb6df32264a5e" providerId="Windows Live" clId="Web-{05DDB6B5-DDF0-4C60-9830-6FF9852EB116}" dt="2022-08-12T05:50:45.336" v="816"/>
          <ac:spMkLst>
            <pc:docMk/>
            <pc:sldMk cId="2475967398" sldId="260"/>
            <ac:spMk id="33" creationId="{2B566528-1B12-4246-9431-5C2D7D081168}"/>
          </ac:spMkLst>
        </pc:spChg>
        <pc:spChg chg="add del">
          <ac:chgData name="Abas Abdi" userId="309fb6df32264a5e" providerId="Windows Live" clId="Web-{05DDB6B5-DDF0-4C60-9830-6FF9852EB116}" dt="2022-08-12T05:29:23.618" v="640"/>
          <ac:spMkLst>
            <pc:docMk/>
            <pc:sldMk cId="2475967398" sldId="260"/>
            <ac:spMk id="35" creationId="{E2EB7817-E168-4C54-A112-A79DDCDB3008}"/>
          </ac:spMkLst>
        </pc:spChg>
        <pc:spChg chg="add del">
          <ac:chgData name="Abas Abdi" userId="309fb6df32264a5e" providerId="Windows Live" clId="Web-{05DDB6B5-DDF0-4C60-9830-6FF9852EB116}" dt="2022-08-12T05:29:23.618" v="640"/>
          <ac:spMkLst>
            <pc:docMk/>
            <pc:sldMk cId="2475967398" sldId="260"/>
            <ac:spMk id="37" creationId="{8358AEE7-96E5-490E-93E2-263A0D51B1AA}"/>
          </ac:spMkLst>
        </pc:spChg>
        <pc:spChg chg="add del">
          <ac:chgData name="Abas Abdi" userId="309fb6df32264a5e" providerId="Windows Live" clId="Web-{05DDB6B5-DDF0-4C60-9830-6FF9852EB116}" dt="2022-08-12T05:50:45.336" v="816"/>
          <ac:spMkLst>
            <pc:docMk/>
            <pc:sldMk cId="2475967398" sldId="260"/>
            <ac:spMk id="38" creationId="{D3F51FEB-38FB-4F6C-9F7B-2F2AFAB65463}"/>
          </ac:spMkLst>
        </pc:spChg>
        <pc:spChg chg="add del">
          <ac:chgData name="Abas Abdi" userId="309fb6df32264a5e" providerId="Windows Live" clId="Web-{05DDB6B5-DDF0-4C60-9830-6FF9852EB116}" dt="2022-08-12T05:50:45.336" v="816"/>
          <ac:spMkLst>
            <pc:docMk/>
            <pc:sldMk cId="2475967398" sldId="260"/>
            <ac:spMk id="39" creationId="{1E547BA6-BAE0-43BB-A7CA-60F69CE252F0}"/>
          </ac:spMkLst>
        </pc:spChg>
        <pc:spChg chg="add del">
          <ac:chgData name="Abas Abdi" userId="309fb6df32264a5e" providerId="Windows Live" clId="Web-{05DDB6B5-DDF0-4C60-9830-6FF9852EB116}" dt="2022-08-12T05:50:52.039" v="818"/>
          <ac:spMkLst>
            <pc:docMk/>
            <pc:sldMk cId="2475967398" sldId="260"/>
            <ac:spMk id="41" creationId="{72B886CF-D3D5-4CDE-A0D0-35994223D8D7}"/>
          </ac:spMkLst>
        </pc:spChg>
        <pc:spChg chg="add del">
          <ac:chgData name="Abas Abdi" userId="309fb6df32264a5e" providerId="Windows Live" clId="Web-{05DDB6B5-DDF0-4C60-9830-6FF9852EB116}" dt="2022-08-12T05:29:55.228" v="647"/>
          <ac:spMkLst>
            <pc:docMk/>
            <pc:sldMk cId="2475967398" sldId="260"/>
            <ac:spMk id="42" creationId="{A7AE9375-4664-4DB2-922D-2782A6E439AC}"/>
          </ac:spMkLst>
        </pc:spChg>
        <pc:spChg chg="add del">
          <ac:chgData name="Abas Abdi" userId="309fb6df32264a5e" providerId="Windows Live" clId="Web-{05DDB6B5-DDF0-4C60-9830-6FF9852EB116}" dt="2022-08-12T05:50:52.039" v="818"/>
          <ac:spMkLst>
            <pc:docMk/>
            <pc:sldMk cId="2475967398" sldId="260"/>
            <ac:spMk id="45" creationId="{A92BB04C-BA85-4ECD-979A-18A58355B3B6}"/>
          </ac:spMkLst>
        </pc:spChg>
        <pc:spChg chg="add del">
          <ac:chgData name="Abas Abdi" userId="309fb6df32264a5e" providerId="Windows Live" clId="Web-{05DDB6B5-DDF0-4C60-9830-6FF9852EB116}" dt="2022-08-12T05:29:55.228" v="647"/>
          <ac:spMkLst>
            <pc:docMk/>
            <pc:sldMk cId="2475967398" sldId="260"/>
            <ac:spMk id="46" creationId="{C87417AF-190E-4D6E-AFA6-7D3E84B0B430}"/>
          </ac:spMkLst>
        </pc:spChg>
        <pc:spChg chg="add del">
          <ac:chgData name="Abas Abdi" userId="309fb6df32264a5e" providerId="Windows Live" clId="Web-{05DDB6B5-DDF0-4C60-9830-6FF9852EB116}" dt="2022-08-12T05:29:55.228" v="647"/>
          <ac:spMkLst>
            <pc:docMk/>
            <pc:sldMk cId="2475967398" sldId="260"/>
            <ac:spMk id="48" creationId="{80B30ED8-273E-4C07-8568-2FE5CC5C483D}"/>
          </ac:spMkLst>
        </pc:spChg>
        <pc:spChg chg="add del">
          <ac:chgData name="Abas Abdi" userId="309fb6df32264a5e" providerId="Windows Live" clId="Web-{05DDB6B5-DDF0-4C60-9830-6FF9852EB116}" dt="2022-08-12T05:50:52.039" v="818"/>
          <ac:spMkLst>
            <pc:docMk/>
            <pc:sldMk cId="2475967398" sldId="260"/>
            <ac:spMk id="49" creationId="{B5C34DB3-9B23-4C5E-9A2C-619F6BDFEE38}"/>
          </ac:spMkLst>
        </pc:spChg>
        <pc:spChg chg="add del">
          <ac:chgData name="Abas Abdi" userId="309fb6df32264a5e" providerId="Windows Live" clId="Web-{05DDB6B5-DDF0-4C60-9830-6FF9852EB116}" dt="2022-08-12T05:51:05.587" v="820"/>
          <ac:spMkLst>
            <pc:docMk/>
            <pc:sldMk cId="2475967398" sldId="260"/>
            <ac:spMk id="51" creationId="{9A506190-B75F-4A39-8E5E-DA7513B1B6A7}"/>
          </ac:spMkLst>
        </pc:spChg>
        <pc:spChg chg="add del">
          <ac:chgData name="Abas Abdi" userId="309fb6df32264a5e" providerId="Windows Live" clId="Web-{05DDB6B5-DDF0-4C60-9830-6FF9852EB116}" dt="2022-08-12T05:51:05.587" v="820"/>
          <ac:spMkLst>
            <pc:docMk/>
            <pc:sldMk cId="2475967398" sldId="260"/>
            <ac:spMk id="52" creationId="{8587DE20-364E-4BE1-B603-E62BB8A635CF}"/>
          </ac:spMkLst>
        </pc:spChg>
        <pc:spChg chg="add del">
          <ac:chgData name="Abas Abdi" userId="309fb6df32264a5e" providerId="Windows Live" clId="Web-{05DDB6B5-DDF0-4C60-9830-6FF9852EB116}" dt="2022-08-12T05:32:11.734" v="672"/>
          <ac:spMkLst>
            <pc:docMk/>
            <pc:sldMk cId="2475967398" sldId="260"/>
            <ac:spMk id="53" creationId="{352BEC0E-22F8-46D0-9632-375DB541B06C}"/>
          </ac:spMkLst>
        </pc:spChg>
        <pc:spChg chg="add del">
          <ac:chgData name="Abas Abdi" userId="309fb6df32264a5e" providerId="Windows Live" clId="Web-{05DDB6B5-DDF0-4C60-9830-6FF9852EB116}" dt="2022-08-12T05:51:05.587" v="820"/>
          <ac:spMkLst>
            <pc:docMk/>
            <pc:sldMk cId="2475967398" sldId="260"/>
            <ac:spMk id="54" creationId="{CD84038B-4A56-439B-A184-79B2D4506692}"/>
          </ac:spMkLst>
        </pc:spChg>
        <pc:spChg chg="add del">
          <ac:chgData name="Abas Abdi" userId="309fb6df32264a5e" providerId="Windows Live" clId="Web-{05DDB6B5-DDF0-4C60-9830-6FF9852EB116}" dt="2022-08-12T05:32:11.734" v="672"/>
          <ac:spMkLst>
            <pc:docMk/>
            <pc:sldMk cId="2475967398" sldId="260"/>
            <ac:spMk id="55" creationId="{3FCFB1DE-0B7E-48CC-BA90-B2AB0889F9D6}"/>
          </ac:spMkLst>
        </pc:spChg>
        <pc:spChg chg="add del">
          <ac:chgData name="Abas Abdi" userId="309fb6df32264a5e" providerId="Windows Live" clId="Web-{05DDB6B5-DDF0-4C60-9830-6FF9852EB116}" dt="2022-08-12T05:51:05.587" v="820"/>
          <ac:spMkLst>
            <pc:docMk/>
            <pc:sldMk cId="2475967398" sldId="260"/>
            <ac:spMk id="56" creationId="{FBCA7CDC-1A5B-46A3-ACC6-B4038FE54169}"/>
          </ac:spMkLst>
        </pc:spChg>
        <pc:spChg chg="add del">
          <ac:chgData name="Abas Abdi" userId="309fb6df32264a5e" providerId="Windows Live" clId="Web-{05DDB6B5-DDF0-4C60-9830-6FF9852EB116}" dt="2022-08-12T05:51:10.899" v="822"/>
          <ac:spMkLst>
            <pc:docMk/>
            <pc:sldMk cId="2475967398" sldId="260"/>
            <ac:spMk id="58" creationId="{D55CD764-972B-4CA5-A885-53E55C63E174}"/>
          </ac:spMkLst>
        </pc:spChg>
        <pc:spChg chg="add del">
          <ac:chgData name="Abas Abdi" userId="309fb6df32264a5e" providerId="Windows Live" clId="Web-{05DDB6B5-DDF0-4C60-9830-6FF9852EB116}" dt="2022-08-12T05:51:10.899" v="822"/>
          <ac:spMkLst>
            <pc:docMk/>
            <pc:sldMk cId="2475967398" sldId="260"/>
            <ac:spMk id="59" creationId="{34165AB3-7006-4430-BCE3-25476BE13322}"/>
          </ac:spMkLst>
        </pc:spChg>
        <pc:spChg chg="add del">
          <ac:chgData name="Abas Abdi" userId="309fb6df32264a5e" providerId="Windows Live" clId="Web-{05DDB6B5-DDF0-4C60-9830-6FF9852EB116}" dt="2022-08-12T05:33:03.065" v="681"/>
          <ac:spMkLst>
            <pc:docMk/>
            <pc:sldMk cId="2475967398" sldId="260"/>
            <ac:spMk id="60" creationId="{003713C1-2FB2-413B-BF91-3AE41726FB7A}"/>
          </ac:spMkLst>
        </pc:spChg>
        <pc:spChg chg="add del">
          <ac:chgData name="Abas Abdi" userId="309fb6df32264a5e" providerId="Windows Live" clId="Web-{05DDB6B5-DDF0-4C60-9830-6FF9852EB116}" dt="2022-08-12T05:51:10.899" v="822"/>
          <ac:spMkLst>
            <pc:docMk/>
            <pc:sldMk cId="2475967398" sldId="260"/>
            <ac:spMk id="61" creationId="{181A2240-0A57-4AEB-A34D-1479D19DA6C5}"/>
          </ac:spMkLst>
        </pc:spChg>
        <pc:spChg chg="add del">
          <ac:chgData name="Abas Abdi" userId="309fb6df32264a5e" providerId="Windows Live" clId="Web-{05DDB6B5-DDF0-4C60-9830-6FF9852EB116}" dt="2022-08-12T05:33:03.065" v="681"/>
          <ac:spMkLst>
            <pc:docMk/>
            <pc:sldMk cId="2475967398" sldId="260"/>
            <ac:spMk id="62" creationId="{90795B4D-5022-4A7F-A01D-8D880B7CDBE6}"/>
          </ac:spMkLst>
        </pc:spChg>
        <pc:spChg chg="add del">
          <ac:chgData name="Abas Abdi" userId="309fb6df32264a5e" providerId="Windows Live" clId="Web-{05DDB6B5-DDF0-4C60-9830-6FF9852EB116}" dt="2022-08-12T05:33:03.065" v="681"/>
          <ac:spMkLst>
            <pc:docMk/>
            <pc:sldMk cId="2475967398" sldId="260"/>
            <ac:spMk id="64" creationId="{AFD19018-DE7C-4796-ADF2-AD2EB0FC0D9C}"/>
          </ac:spMkLst>
        </pc:spChg>
        <pc:spChg chg="add del">
          <ac:chgData name="Abas Abdi" userId="309fb6df32264a5e" providerId="Windows Live" clId="Web-{05DDB6B5-DDF0-4C60-9830-6FF9852EB116}" dt="2022-08-12T05:33:03.065" v="681"/>
          <ac:spMkLst>
            <pc:docMk/>
            <pc:sldMk cId="2475967398" sldId="260"/>
            <ac:spMk id="66" creationId="{B1A0A2C2-4F85-44AF-8708-8DCA4B550CB8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71" creationId="{81FDBBBA-784C-48BD-9FB6-39E228A0CE44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73" creationId="{C2BD9E8F-93B2-40C0-A6C4-D5D94B12D9BF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75" creationId="{95916A6F-EC34-4FB5-AC2A-243007400E46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77" creationId="{6166C6D1-23AC-49C4-BA07-238E4E9F8CEB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79" creationId="{1C091803-41C2-48E0-9228-5148460C7479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81" creationId="{64C1ECFF-79D4-4304-8755-639B1BB1ED17}"/>
          </ac:spMkLst>
        </pc:spChg>
        <pc:spChg chg="add del">
          <ac:chgData name="Abas Abdi" userId="309fb6df32264a5e" providerId="Windows Live" clId="Web-{05DDB6B5-DDF0-4C60-9830-6FF9852EB116}" dt="2022-08-12T05:32:46.298" v="676"/>
          <ac:spMkLst>
            <pc:docMk/>
            <pc:sldMk cId="2475967398" sldId="260"/>
            <ac:spMk id="83" creationId="{05CC4153-3F0D-4F4C-8F12-E8FC3FA40AEE}"/>
          </ac:spMkLst>
        </pc:spChg>
        <pc:spChg chg="add del">
          <ac:chgData name="Abas Abdi" userId="309fb6df32264a5e" providerId="Windows Live" clId="Web-{05DDB6B5-DDF0-4C60-9830-6FF9852EB116}" dt="2022-08-12T05:32:51.939" v="678"/>
          <ac:spMkLst>
            <pc:docMk/>
            <pc:sldMk cId="2475967398" sldId="260"/>
            <ac:spMk id="85" creationId="{EA9E6440-28AB-43CB-B9F2-B84F6A187783}"/>
          </ac:spMkLst>
        </pc:spChg>
        <pc:spChg chg="add del">
          <ac:chgData name="Abas Abdi" userId="309fb6df32264a5e" providerId="Windows Live" clId="Web-{05DDB6B5-DDF0-4C60-9830-6FF9852EB116}" dt="2022-08-12T05:33:03.065" v="680"/>
          <ac:spMkLst>
            <pc:docMk/>
            <pc:sldMk cId="2475967398" sldId="260"/>
            <ac:spMk id="87" creationId="{3FE0E660-DA7A-4E39-8C53-4079A7C2BB9C}"/>
          </ac:spMkLst>
        </pc:spChg>
        <pc:spChg chg="add del">
          <ac:chgData name="Abas Abdi" userId="309fb6df32264a5e" providerId="Windows Live" clId="Web-{05DDB6B5-DDF0-4C60-9830-6FF9852EB116}" dt="2022-08-12T05:51:10.899" v="822"/>
          <ac:spMkLst>
            <pc:docMk/>
            <pc:sldMk cId="2475967398" sldId="260"/>
            <ac:spMk id="92" creationId="{E3E51905-F374-4E1A-97CF-B741584B74D5}"/>
          </ac:spMkLst>
        </pc:spChg>
        <pc:spChg chg="add del">
          <ac:chgData name="Abas Abdi" userId="309fb6df32264a5e" providerId="Windows Live" clId="Web-{05DDB6B5-DDF0-4C60-9830-6FF9852EB116}" dt="2022-08-12T05:51:17.822" v="824"/>
          <ac:spMkLst>
            <pc:docMk/>
            <pc:sldMk cId="2475967398" sldId="260"/>
            <ac:spMk id="94" creationId="{86B8807B-7828-4E42-86D6-939A5397D890}"/>
          </ac:spMkLst>
        </pc:spChg>
        <pc:spChg chg="add del">
          <ac:chgData name="Abas Abdi" userId="309fb6df32264a5e" providerId="Windows Live" clId="Web-{05DDB6B5-DDF0-4C60-9830-6FF9852EB116}" dt="2022-08-12T05:51:17.822" v="824"/>
          <ac:spMkLst>
            <pc:docMk/>
            <pc:sldMk cId="2475967398" sldId="260"/>
            <ac:spMk id="95" creationId="{648F5915-2CE1-4F74-88C5-D4366893D2DF}"/>
          </ac:spMkLst>
        </pc:spChg>
        <pc:spChg chg="add del">
          <ac:chgData name="Abas Abdi" userId="309fb6df32264a5e" providerId="Windows Live" clId="Web-{05DDB6B5-DDF0-4C60-9830-6FF9852EB116}" dt="2022-08-12T05:51:29.306" v="826"/>
          <ac:spMkLst>
            <pc:docMk/>
            <pc:sldMk cId="2475967398" sldId="260"/>
            <ac:spMk id="97" creationId="{34D85B6A-FF18-4EFD-BD23-77FDE89EC5A0}"/>
          </ac:spMkLst>
        </pc:spChg>
        <pc:spChg chg="add del">
          <ac:chgData name="Abas Abdi" userId="309fb6df32264a5e" providerId="Windows Live" clId="Web-{05DDB6B5-DDF0-4C60-9830-6FF9852EB116}" dt="2022-08-12T05:51:29.306" v="826"/>
          <ac:spMkLst>
            <pc:docMk/>
            <pc:sldMk cId="2475967398" sldId="260"/>
            <ac:spMk id="98" creationId="{E8AAB596-4870-4D7C-9F51-06F1F7367CCD}"/>
          </ac:spMkLst>
        </pc:spChg>
        <pc:spChg chg="add">
          <ac:chgData name="Abas Abdi" userId="309fb6df32264a5e" providerId="Windows Live" clId="Web-{05DDB6B5-DDF0-4C60-9830-6FF9852EB116}" dt="2022-08-12T05:51:29.306" v="827"/>
          <ac:spMkLst>
            <pc:docMk/>
            <pc:sldMk cId="2475967398" sldId="260"/>
            <ac:spMk id="100" creationId="{ED4D6CE2-C4FB-4B4D-991A-84C9705CD762}"/>
          </ac:spMkLst>
        </pc:spChg>
        <pc:grpChg chg="add del">
          <ac:chgData name="Abas Abdi" userId="309fb6df32264a5e" providerId="Windows Live" clId="Web-{05DDB6B5-DDF0-4C60-9830-6FF9852EB116}" dt="2022-08-12T05:50:45.336" v="816"/>
          <ac:grpSpMkLst>
            <pc:docMk/>
            <pc:sldMk cId="2475967398" sldId="260"/>
            <ac:grpSpMk id="34" creationId="{07EAA094-9CF6-4695-958A-33D9BCAA9474}"/>
          </ac:grpSpMkLst>
        </pc:grpChg>
        <pc:grpChg chg="add del">
          <ac:chgData name="Abas Abdi" userId="309fb6df32264a5e" providerId="Windows Live" clId="Web-{05DDB6B5-DDF0-4C60-9830-6FF9852EB116}" dt="2022-08-12T05:51:10.899" v="822"/>
          <ac:grpSpMkLst>
            <pc:docMk/>
            <pc:sldMk cId="2475967398" sldId="260"/>
            <ac:grpSpMk id="63" creationId="{E6D1BD02-8DF6-4A41-975D-81E0BA488641}"/>
          </ac:grpSpMkLst>
        </pc:grpChg>
        <pc:picChg chg="add mod ord">
          <ac:chgData name="Abas Abdi" userId="309fb6df32264a5e" providerId="Windows Live" clId="Web-{05DDB6B5-DDF0-4C60-9830-6FF9852EB116}" dt="2022-08-12T05:51:29.306" v="826"/>
          <ac:picMkLst>
            <pc:docMk/>
            <pc:sldMk cId="2475967398" sldId="260"/>
            <ac:picMk id="3" creationId="{B4AAB2DA-521F-D162-5553-16DCBD7C2E07}"/>
          </ac:picMkLst>
        </pc:picChg>
        <pc:picChg chg="add mod ord">
          <ac:chgData name="Abas Abdi" userId="309fb6df32264a5e" providerId="Windows Live" clId="Web-{05DDB6B5-DDF0-4C60-9830-6FF9852EB116}" dt="2022-08-12T05:51:29.306" v="827"/>
          <ac:picMkLst>
            <pc:docMk/>
            <pc:sldMk cId="2475967398" sldId="260"/>
            <ac:picMk id="4" creationId="{1E05557E-09D1-EF7A-9D0C-DFD9071A6548}"/>
          </ac:picMkLst>
        </pc:picChg>
        <pc:picChg chg="add mod ord">
          <ac:chgData name="Abas Abdi" userId="309fb6df32264a5e" providerId="Windows Live" clId="Web-{05DDB6B5-DDF0-4C60-9830-6FF9852EB116}" dt="2022-08-12T05:51:29.306" v="826"/>
          <ac:picMkLst>
            <pc:docMk/>
            <pc:sldMk cId="2475967398" sldId="260"/>
            <ac:picMk id="9" creationId="{B3884726-8BAB-54B0-AF5E-86CBEE441C13}"/>
          </ac:picMkLst>
        </pc:picChg>
        <pc:cxnChg chg="add del">
          <ac:chgData name="Abas Abdi" userId="309fb6df32264a5e" providerId="Windows Live" clId="Web-{05DDB6B5-DDF0-4C60-9830-6FF9852EB116}" dt="2022-08-12T05:51:29.306" v="827"/>
          <ac:cxnSpMkLst>
            <pc:docMk/>
            <pc:sldMk cId="2475967398" sldId="260"/>
            <ac:cxnSpMk id="16" creationId="{DF212C58-D7CC-47D6-AD5E-91C3F01B2F9E}"/>
          </ac:cxnSpMkLst>
        </pc:cxnChg>
        <pc:cxnChg chg="add del">
          <ac:chgData name="Abas Abdi" userId="309fb6df32264a5e" providerId="Windows Live" clId="Web-{05DDB6B5-DDF0-4C60-9830-6FF9852EB116}" dt="2022-08-12T05:50:52.039" v="818"/>
          <ac:cxnSpMkLst>
            <pc:docMk/>
            <pc:sldMk cId="2475967398" sldId="260"/>
            <ac:cxnSpMk id="43" creationId="{ED8C37FB-91A8-49BA-A04C-A320CDE2D6C8}"/>
          </ac:cxnSpMkLst>
        </pc:cxnChg>
        <pc:cxnChg chg="add del">
          <ac:chgData name="Abas Abdi" userId="309fb6df32264a5e" providerId="Windows Live" clId="Web-{05DDB6B5-DDF0-4C60-9830-6FF9852EB116}" dt="2022-08-12T05:29:55.228" v="647"/>
          <ac:cxnSpMkLst>
            <pc:docMk/>
            <pc:sldMk cId="2475967398" sldId="260"/>
            <ac:cxnSpMk id="44" creationId="{EE504C98-6397-41C1-A8D8-2D9C4ED307E0}"/>
          </ac:cxnSpMkLst>
        </pc:cxnChg>
        <pc:cxnChg chg="add del">
          <ac:chgData name="Abas Abdi" userId="309fb6df32264a5e" providerId="Windows Live" clId="Web-{05DDB6B5-DDF0-4C60-9830-6FF9852EB116}" dt="2022-08-12T05:50:52.039" v="818"/>
          <ac:cxnSpMkLst>
            <pc:docMk/>
            <pc:sldMk cId="2475967398" sldId="260"/>
            <ac:cxnSpMk id="47" creationId="{F29BE77E-623C-4537-B9E5-AB8A3D91AD8C}"/>
          </ac:cxnSpMkLst>
        </pc:cxnChg>
        <pc:cxnChg chg="add">
          <ac:chgData name="Abas Abdi" userId="309fb6df32264a5e" providerId="Windows Live" clId="Web-{05DDB6B5-DDF0-4C60-9830-6FF9852EB116}" dt="2022-08-12T05:51:29.306" v="827"/>
          <ac:cxnSpMkLst>
            <pc:docMk/>
            <pc:sldMk cId="2475967398" sldId="260"/>
            <ac:cxnSpMk id="101" creationId="{DF212C58-D7CC-47D6-AD5E-91C3F01B2F9E}"/>
          </ac:cxnSpMkLst>
        </pc:cxnChg>
      </pc:sldChg>
      <pc:sldChg chg="addSp delSp modSp mod setBg setClrOvrMap">
        <pc:chgData name="Abas Abdi" userId="309fb6df32264a5e" providerId="Windows Live" clId="Web-{05DDB6B5-DDF0-4C60-9830-6FF9852EB116}" dt="2022-08-12T05:47:59.110" v="801"/>
        <pc:sldMkLst>
          <pc:docMk/>
          <pc:sldMk cId="3238410668" sldId="262"/>
        </pc:sldMkLst>
        <pc:spChg chg="mod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2" creationId="{83C4520D-1469-9B86-0C88-C82DD76269B1}"/>
          </ac:spMkLst>
        </pc:spChg>
        <pc:spChg chg="ord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4" creationId="{A7B99FEB-7F8B-FAD6-7CA0-FEAE82D4A5A5}"/>
          </ac:spMkLst>
        </pc:spChg>
        <pc:spChg chg="mod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5" creationId="{C1E4474C-CE3A-CB5B-F388-6993AF246498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30" creationId="{70DFC902-7D23-471A-B557-B6B6917D7A0D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32" creationId="{A55D5633-D557-4DCA-982C-FF36EB7A1C00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34" creationId="{450D3AD2-FA80-415F-A9CE-54D884561CD7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39" creationId="{EA67B5B4-3A24-436E-B663-1B2EBFF8A0CD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41" creationId="{987FDF89-C993-41F4-A1B8-DBAFF16008A9}"/>
          </ac:spMkLst>
        </pc:spChg>
        <pc:spChg chg="add del">
          <ac:chgData name="Abas Abdi" userId="309fb6df32264a5e" providerId="Windows Live" clId="Web-{05DDB6B5-DDF0-4C60-9830-6FF9852EB116}" dt="2022-08-12T05:47:59.110" v="801"/>
          <ac:spMkLst>
            <pc:docMk/>
            <pc:sldMk cId="3238410668" sldId="262"/>
            <ac:spMk id="43" creationId="{64E585EA-75FD-4025-8270-F66A58A15CDA}"/>
          </ac:spMkLst>
        </pc:spChg>
      </pc:sldChg>
      <pc:sldChg chg="addSp delSp modSp">
        <pc:chgData name="Abas Abdi" userId="309fb6df32264a5e" providerId="Windows Live" clId="Web-{05DDB6B5-DDF0-4C60-9830-6FF9852EB116}" dt="2022-08-12T04:41:52.053" v="41" actId="1076"/>
        <pc:sldMkLst>
          <pc:docMk/>
          <pc:sldMk cId="285938891" sldId="264"/>
        </pc:sldMkLst>
        <pc:spChg chg="mod">
          <ac:chgData name="Abas Abdi" userId="309fb6df32264a5e" providerId="Windows Live" clId="Web-{05DDB6B5-DDF0-4C60-9830-6FF9852EB116}" dt="2022-08-12T04:40:42.472" v="35"/>
          <ac:spMkLst>
            <pc:docMk/>
            <pc:sldMk cId="285938891" sldId="264"/>
            <ac:spMk id="2" creationId="{DE2078E7-9A4A-8C4B-D8BB-B8D9B2D05916}"/>
          </ac:spMkLst>
        </pc:spChg>
        <pc:spChg chg="add del mod">
          <ac:chgData name="Abas Abdi" userId="309fb6df32264a5e" providerId="Windows Live" clId="Web-{05DDB6B5-DDF0-4C60-9830-6FF9852EB116}" dt="2022-08-12T04:30:00.765" v="1"/>
          <ac:spMkLst>
            <pc:docMk/>
            <pc:sldMk cId="285938891" sldId="264"/>
            <ac:spMk id="4" creationId="{386015E9-F615-27C9-E330-67973EB4E2E8}"/>
          </ac:spMkLst>
        </pc:spChg>
        <pc:spChg chg="add del mod">
          <ac:chgData name="Abas Abdi" userId="309fb6df32264a5e" providerId="Windows Live" clId="Web-{05DDB6B5-DDF0-4C60-9830-6FF9852EB116}" dt="2022-08-12T04:36:47.018" v="4"/>
          <ac:spMkLst>
            <pc:docMk/>
            <pc:sldMk cId="285938891" sldId="264"/>
            <ac:spMk id="7" creationId="{497975B8-BCF7-A3F6-4DAA-CAB588F4AF97}"/>
          </ac:spMkLst>
        </pc:spChg>
        <pc:picChg chg="add del mod ord">
          <ac:chgData name="Abas Abdi" userId="309fb6df32264a5e" providerId="Windows Live" clId="Web-{05DDB6B5-DDF0-4C60-9830-6FF9852EB116}" dt="2022-08-12T04:36:46.283" v="3"/>
          <ac:picMkLst>
            <pc:docMk/>
            <pc:sldMk cId="285938891" sldId="264"/>
            <ac:picMk id="5" creationId="{0CF8315E-F032-D59F-EA0F-F0CA5DAD43E4}"/>
          </ac:picMkLst>
        </pc:picChg>
        <pc:picChg chg="add mod ord">
          <ac:chgData name="Abas Abdi" userId="309fb6df32264a5e" providerId="Windows Live" clId="Web-{05DDB6B5-DDF0-4C60-9830-6FF9852EB116}" dt="2022-08-12T04:40:00.438" v="20" actId="1076"/>
          <ac:picMkLst>
            <pc:docMk/>
            <pc:sldMk cId="285938891" sldId="264"/>
            <ac:picMk id="8" creationId="{C85B71D9-9375-8015-98C6-DA0E445F8FCD}"/>
          </ac:picMkLst>
        </pc:picChg>
        <pc:picChg chg="add del mod">
          <ac:chgData name="Abas Abdi" userId="309fb6df32264a5e" providerId="Windows Live" clId="Web-{05DDB6B5-DDF0-4C60-9830-6FF9852EB116}" dt="2022-08-12T04:39:49.719" v="18"/>
          <ac:picMkLst>
            <pc:docMk/>
            <pc:sldMk cId="285938891" sldId="264"/>
            <ac:picMk id="9" creationId="{3E921545-732E-98D1-4D8A-82F979C4EAC3}"/>
          </ac:picMkLst>
        </pc:picChg>
        <pc:picChg chg="add del mod">
          <ac:chgData name="Abas Abdi" userId="309fb6df32264a5e" providerId="Windows Live" clId="Web-{05DDB6B5-DDF0-4C60-9830-6FF9852EB116}" dt="2022-08-12T04:38:44.757" v="12"/>
          <ac:picMkLst>
            <pc:docMk/>
            <pc:sldMk cId="285938891" sldId="264"/>
            <ac:picMk id="10" creationId="{73D1EF26-B93A-E21C-480C-BB034E192014}"/>
          </ac:picMkLst>
        </pc:picChg>
        <pc:picChg chg="del mod">
          <ac:chgData name="Abas Abdi" userId="309fb6df32264a5e" providerId="Windows Live" clId="Web-{05DDB6B5-DDF0-4C60-9830-6FF9852EB116}" dt="2022-08-12T04:37:57.239" v="11"/>
          <ac:picMkLst>
            <pc:docMk/>
            <pc:sldMk cId="285938891" sldId="264"/>
            <ac:picMk id="11" creationId="{56411FE1-37B5-9764-95DA-A49F779143C6}"/>
          </ac:picMkLst>
        </pc:picChg>
        <pc:picChg chg="add mod">
          <ac:chgData name="Abas Abdi" userId="309fb6df32264a5e" providerId="Windows Live" clId="Web-{05DDB6B5-DDF0-4C60-9830-6FF9852EB116}" dt="2022-08-12T04:39:41.922" v="15" actId="1076"/>
          <ac:picMkLst>
            <pc:docMk/>
            <pc:sldMk cId="285938891" sldId="264"/>
            <ac:picMk id="13" creationId="{F0F7D51C-9422-C85C-0539-57F61101913B}"/>
          </ac:picMkLst>
        </pc:picChg>
        <pc:picChg chg="del">
          <ac:chgData name="Abas Abdi" userId="309fb6df32264a5e" providerId="Windows Live" clId="Web-{05DDB6B5-DDF0-4C60-9830-6FF9852EB116}" dt="2022-08-12T04:37:43.895" v="6"/>
          <ac:picMkLst>
            <pc:docMk/>
            <pc:sldMk cId="285938891" sldId="264"/>
            <ac:picMk id="21" creationId="{CA9511F2-99F4-7785-5ED6-DC0B3B1D11D9}"/>
          </ac:picMkLst>
        </pc:picChg>
        <pc:picChg chg="add mod">
          <ac:chgData name="Abas Abdi" userId="309fb6df32264a5e" providerId="Windows Live" clId="Web-{05DDB6B5-DDF0-4C60-9830-6FF9852EB116}" dt="2022-08-12T04:40:06.126" v="22" actId="1076"/>
          <ac:picMkLst>
            <pc:docMk/>
            <pc:sldMk cId="285938891" sldId="264"/>
            <ac:picMk id="29" creationId="{9B86A380-27B0-EC3F-B26A-2EB8E755FF57}"/>
          </ac:picMkLst>
        </pc:picChg>
        <pc:picChg chg="add mod">
          <ac:chgData name="Abas Abdi" userId="309fb6df32264a5e" providerId="Windows Live" clId="Web-{05DDB6B5-DDF0-4C60-9830-6FF9852EB116}" dt="2022-08-12T04:41:52.053" v="41" actId="1076"/>
          <ac:picMkLst>
            <pc:docMk/>
            <pc:sldMk cId="285938891" sldId="264"/>
            <ac:picMk id="30" creationId="{518B6A94-07A4-B8C7-B845-9760D48845AB}"/>
          </ac:picMkLst>
        </pc:picChg>
        <pc:picChg chg="del">
          <ac:chgData name="Abas Abdi" userId="309fb6df32264a5e" providerId="Windows Live" clId="Web-{05DDB6B5-DDF0-4C60-9830-6FF9852EB116}" dt="2022-08-12T04:29:59.953" v="0"/>
          <ac:picMkLst>
            <pc:docMk/>
            <pc:sldMk cId="285938891" sldId="264"/>
            <ac:picMk id="31" creationId="{0EC9AE72-65C0-BAE7-5B46-A256FC46E706}"/>
          </ac:picMkLst>
        </pc:picChg>
        <pc:picChg chg="del mod">
          <ac:chgData name="Abas Abdi" userId="309fb6df32264a5e" providerId="Windows Live" clId="Web-{05DDB6B5-DDF0-4C60-9830-6FF9852EB116}" dt="2022-08-12T04:41:34.584" v="36"/>
          <ac:picMkLst>
            <pc:docMk/>
            <pc:sldMk cId="285938891" sldId="264"/>
            <ac:picMk id="32" creationId="{698A3FC1-3930-1872-9BC3-ACAA4A945E5E}"/>
          </ac:picMkLst>
        </pc:picChg>
      </pc:sldChg>
      <pc:sldChg chg="modSp">
        <pc:chgData name="Abas Abdi" userId="309fb6df32264a5e" providerId="Windows Live" clId="Web-{05DDB6B5-DDF0-4C60-9830-6FF9852EB116}" dt="2022-08-12T05:38:56.650" v="791"/>
        <pc:sldMkLst>
          <pc:docMk/>
          <pc:sldMk cId="3056661073" sldId="265"/>
        </pc:sldMkLst>
        <pc:picChg chg="mod">
          <ac:chgData name="Abas Abdi" userId="309fb6df32264a5e" providerId="Windows Live" clId="Web-{05DDB6B5-DDF0-4C60-9830-6FF9852EB116}" dt="2022-08-12T05:38:56.650" v="791"/>
          <ac:picMkLst>
            <pc:docMk/>
            <pc:sldMk cId="3056661073" sldId="265"/>
            <ac:picMk id="9" creationId="{119B715F-27FA-FBF0-674C-5AEB13EFD3FB}"/>
          </ac:picMkLst>
        </pc:picChg>
      </pc:sldChg>
      <pc:sldChg chg="addSp delSp modSp mod setBg setClrOvrMap">
        <pc:chgData name="Abas Abdi" userId="309fb6df32264a5e" providerId="Windows Live" clId="Web-{05DDB6B5-DDF0-4C60-9830-6FF9852EB116}" dt="2022-08-12T06:04:00.634" v="911" actId="20577"/>
        <pc:sldMkLst>
          <pc:docMk/>
          <pc:sldMk cId="3079910903" sldId="266"/>
        </pc:sldMkLst>
        <pc:spChg chg="mod ord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2" creationId="{41FE99C6-CDAB-4B45-8BFB-497D9D14642C}"/>
          </ac:spMkLst>
        </pc:spChg>
        <pc:spChg chg="add del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8" creationId="{EA67B5B4-3A24-436E-B663-1B2EBFF8A0CD}"/>
          </ac:spMkLst>
        </pc:spChg>
        <pc:spChg chg="mod ord">
          <ac:chgData name="Abas Abdi" userId="309fb6df32264a5e" providerId="Windows Live" clId="Web-{05DDB6B5-DDF0-4C60-9830-6FF9852EB116}" dt="2022-08-12T06:04:00.634" v="911" actId="20577"/>
          <ac:spMkLst>
            <pc:docMk/>
            <pc:sldMk cId="3079910903" sldId="266"/>
            <ac:spMk id="9" creationId="{E9AAFA0F-6BA6-E21B-BF59-5DF757F20E5E}"/>
          </ac:spMkLst>
        </pc:spChg>
        <pc:spChg chg="add del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10" creationId="{987FDF89-C993-41F4-A1B8-DBAFF16008A9}"/>
          </ac:spMkLst>
        </pc:spChg>
        <pc:spChg chg="add del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12" creationId="{64E585EA-75FD-4025-8270-F66A58A15CDA}"/>
          </ac:spMkLst>
        </pc:spChg>
        <pc:spChg chg="add del">
          <ac:chgData name="Abas Abdi" userId="309fb6df32264a5e" providerId="Windows Live" clId="Web-{05DDB6B5-DDF0-4C60-9830-6FF9852EB116}" dt="2022-08-12T05:19:26.944" v="558"/>
          <ac:spMkLst>
            <pc:docMk/>
            <pc:sldMk cId="3079910903" sldId="266"/>
            <ac:spMk id="16" creationId="{7521DD34-C6F2-4402-9A01-962807DB6569}"/>
          </ac:spMkLst>
        </pc:spChg>
        <pc:spChg chg="add del">
          <ac:chgData name="Abas Abdi" userId="309fb6df32264a5e" providerId="Windows Live" clId="Web-{05DDB6B5-DDF0-4C60-9830-6FF9852EB116}" dt="2022-08-12T05:20:12.102" v="560"/>
          <ac:spMkLst>
            <pc:docMk/>
            <pc:sldMk cId="3079910903" sldId="266"/>
            <ac:spMk id="17" creationId="{0D7B6173-1D58-48E2-83CF-37350F315F75}"/>
          </ac:spMkLst>
        </pc:spChg>
        <pc:spChg chg="add del">
          <ac:chgData name="Abas Abdi" userId="309fb6df32264a5e" providerId="Windows Live" clId="Web-{05DDB6B5-DDF0-4C60-9830-6FF9852EB116}" dt="2022-08-12T05:20:12.102" v="560"/>
          <ac:spMkLst>
            <pc:docMk/>
            <pc:sldMk cId="3079910903" sldId="266"/>
            <ac:spMk id="18" creationId="{2F36CA75-CFBF-4844-B719-8FE9EBADA9AF}"/>
          </ac:spMkLst>
        </pc:spChg>
        <pc:spChg chg="add del">
          <ac:chgData name="Abas Abdi" userId="309fb6df32264a5e" providerId="Windows Live" clId="Web-{05DDB6B5-DDF0-4C60-9830-6FF9852EB116}" dt="2022-08-12T05:17:07.891" v="552"/>
          <ac:spMkLst>
            <pc:docMk/>
            <pc:sldMk cId="3079910903" sldId="266"/>
            <ac:spMk id="19" creationId="{27F12B1F-4753-46F8-93FC-1E4191C1357A}"/>
          </ac:spMkLst>
        </pc:spChg>
        <pc:spChg chg="add del">
          <ac:chgData name="Abas Abdi" userId="309fb6df32264a5e" providerId="Windows Live" clId="Web-{05DDB6B5-DDF0-4C60-9830-6FF9852EB116}" dt="2022-08-12T05:20:12.102" v="560"/>
          <ac:spMkLst>
            <pc:docMk/>
            <pc:sldMk cId="3079910903" sldId="266"/>
            <ac:spMk id="20" creationId="{3D4A84B9-E564-4DD0-97F8-DBF1C460C28A}"/>
          </ac:spMkLst>
        </pc:spChg>
        <pc:spChg chg="add del">
          <ac:chgData name="Abas Abdi" userId="309fb6df32264a5e" providerId="Windows Live" clId="Web-{05DDB6B5-DDF0-4C60-9830-6FF9852EB116}" dt="2022-08-12T05:17:07.891" v="552"/>
          <ac:spMkLst>
            <pc:docMk/>
            <pc:sldMk cId="3079910903" sldId="266"/>
            <ac:spMk id="21" creationId="{42AE8636-A04B-4C96-AA50-C956D51C034E}"/>
          </ac:spMkLst>
        </pc:spChg>
        <pc:spChg chg="add del">
          <ac:chgData name="Abas Abdi" userId="309fb6df32264a5e" providerId="Windows Live" clId="Web-{05DDB6B5-DDF0-4C60-9830-6FF9852EB116}" dt="2022-08-12T05:20:12.102" v="560"/>
          <ac:spMkLst>
            <pc:docMk/>
            <pc:sldMk cId="3079910903" sldId="266"/>
            <ac:spMk id="22" creationId="{102382E0-0A09-46AE-B955-B911CAFE7F00}"/>
          </ac:spMkLst>
        </pc:spChg>
        <pc:spChg chg="add del">
          <ac:chgData name="Abas Abdi" userId="309fb6df32264a5e" providerId="Windows Live" clId="Web-{05DDB6B5-DDF0-4C60-9830-6FF9852EB116}" dt="2022-08-12T05:20:12.102" v="560"/>
          <ac:spMkLst>
            <pc:docMk/>
            <pc:sldMk cId="3079910903" sldId="266"/>
            <ac:spMk id="24" creationId="{7DE75D4A-0965-4973-BE75-DECCAC9A9614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5" creationId="{C14C23C8-0D86-4D9E-A9C7-76291675C442}"/>
          </ac:spMkLst>
        </pc:spChg>
        <pc:spChg chg="add del">
          <ac:chgData name="Abas Abdi" userId="309fb6df32264a5e" providerId="Windows Live" clId="Web-{05DDB6B5-DDF0-4C60-9830-6FF9852EB116}" dt="2022-08-12T05:17:07.891" v="552"/>
          <ac:spMkLst>
            <pc:docMk/>
            <pc:sldMk cId="3079910903" sldId="266"/>
            <ac:spMk id="27" creationId="{0F17DC65-D057-4CEA-8B52-BF72D5D90AEB}"/>
          </ac:spMkLst>
        </pc:spChg>
        <pc:spChg chg="add del">
          <ac:chgData name="Abas Abdi" userId="309fb6df32264a5e" providerId="Windows Live" clId="Web-{05DDB6B5-DDF0-4C60-9830-6FF9852EB116}" dt="2022-08-12T05:23:58.689" v="589"/>
          <ac:spMkLst>
            <pc:docMk/>
            <pc:sldMk cId="3079910903" sldId="266"/>
            <ac:spMk id="28" creationId="{D462EE7E-14DF-497D-AE08-F6623DB88E99}"/>
          </ac:spMkLst>
        </pc:spChg>
        <pc:spChg chg="add del">
          <ac:chgData name="Abas Abdi" userId="309fb6df32264a5e" providerId="Windows Live" clId="Web-{05DDB6B5-DDF0-4C60-9830-6FF9852EB116}" dt="2022-08-12T05:17:07.891" v="552"/>
          <ac:spMkLst>
            <pc:docMk/>
            <pc:sldMk cId="3079910903" sldId="266"/>
            <ac:spMk id="29" creationId="{35249834-544E-477E-84FD-888B8DB74B87}"/>
          </ac:spMkLst>
        </pc:spChg>
        <pc:spChg chg="add del">
          <ac:chgData name="Abas Abdi" userId="309fb6df32264a5e" providerId="Windows Live" clId="Web-{05DDB6B5-DDF0-4C60-9830-6FF9852EB116}" dt="2022-08-12T05:23:58.689" v="589"/>
          <ac:spMkLst>
            <pc:docMk/>
            <pc:sldMk cId="3079910903" sldId="266"/>
            <ac:spMk id="30" creationId="{2FBF0AC7-1F73-4A5E-882F-8C2A41F1AEA4}"/>
          </ac:spMkLst>
        </pc:spChg>
        <pc:spChg chg="add del">
          <ac:chgData name="Abas Abdi" userId="309fb6df32264a5e" providerId="Windows Live" clId="Web-{05DDB6B5-DDF0-4C60-9830-6FF9852EB116}" dt="2022-08-12T05:25:23.214" v="595"/>
          <ac:spMkLst>
            <pc:docMk/>
            <pc:sldMk cId="3079910903" sldId="266"/>
            <ac:spMk id="32" creationId="{6804CCDD-88C7-4B43-A381-F2D8DAF62BE3}"/>
          </ac:spMkLst>
        </pc:spChg>
        <pc:spChg chg="add del">
          <ac:chgData name="Abas Abdi" userId="309fb6df32264a5e" providerId="Windows Live" clId="Web-{05DDB6B5-DDF0-4C60-9830-6FF9852EB116}" dt="2022-08-12T05:25:23.214" v="595"/>
          <ac:spMkLst>
            <pc:docMk/>
            <pc:sldMk cId="3079910903" sldId="266"/>
            <ac:spMk id="33" creationId="{BBECEAC1-4BBC-4815-B44E-D9B231A3FC16}"/>
          </ac:spMkLst>
        </pc:spChg>
        <pc:spChg chg="add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34" creationId="{D462EE7E-14DF-497D-AE08-F6623DB88E99}"/>
          </ac:spMkLst>
        </pc:spChg>
        <pc:spChg chg="add">
          <ac:chgData name="Abas Abdi" userId="309fb6df32264a5e" providerId="Windows Live" clId="Web-{05DDB6B5-DDF0-4C60-9830-6FF9852EB116}" dt="2022-08-12T05:48:36.877" v="802"/>
          <ac:spMkLst>
            <pc:docMk/>
            <pc:sldMk cId="3079910903" sldId="266"/>
            <ac:spMk id="35" creationId="{2FBF0AC7-1F73-4A5E-882F-8C2A41F1AEA4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02" creationId="{C99A8FB7-A79B-4BC9-9D56-B79587F6AA3E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03" creationId="{B6114379-CEF2-4927-BEAC-763037C09A9E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04" creationId="{B23893E2-3349-46D7-A7AA-B9E447957FB1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05" creationId="{2B7592FE-10D1-4664-B623-353F47C8DF7F}"/>
          </ac:spMkLst>
        </pc:spChg>
        <pc:spChg chg="add del">
          <ac:chgData name="Abas Abdi" userId="309fb6df32264a5e" providerId="Windows Live" clId="Web-{05DDB6B5-DDF0-4C60-9830-6FF9852EB116}" dt="2022-08-12T05:17:15.298" v="554"/>
          <ac:spMkLst>
            <pc:docMk/>
            <pc:sldMk cId="3079910903" sldId="266"/>
            <ac:spMk id="206" creationId="{32248578-C6EF-47FB-8B88-AD65C27452B1}"/>
          </ac:spMkLst>
        </pc:spChg>
        <pc:grpChg chg="add del">
          <ac:chgData name="Abas Abdi" userId="309fb6df32264a5e" providerId="Windows Live" clId="Web-{05DDB6B5-DDF0-4C60-9830-6FF9852EB116}" dt="2022-08-12T05:17:07.891" v="552"/>
          <ac:grpSpMkLst>
            <pc:docMk/>
            <pc:sldMk cId="3079910903" sldId="266"/>
            <ac:grpSpMk id="23" creationId="{00E015F5-1A99-4E40-BC3D-7707802996B5}"/>
          </ac:grpSpMkLst>
        </pc:grpChg>
        <pc:grpChg chg="add del">
          <ac:chgData name="Abas Abdi" userId="309fb6df32264a5e" providerId="Windows Live" clId="Web-{05DDB6B5-DDF0-4C60-9830-6FF9852EB116}" dt="2022-08-12T05:17:07.891" v="552"/>
          <ac:grpSpMkLst>
            <pc:docMk/>
            <pc:sldMk cId="3079910903" sldId="266"/>
            <ac:grpSpMk id="31" creationId="{5468B3A9-705E-43C3-A742-0619B0D8F2EE}"/>
          </ac:grpSpMkLst>
        </pc:grpChg>
        <pc:picChg chg="mod ord">
          <ac:chgData name="Abas Abdi" userId="309fb6df32264a5e" providerId="Windows Live" clId="Web-{05DDB6B5-DDF0-4C60-9830-6FF9852EB116}" dt="2022-08-12T05:48:36.877" v="802"/>
          <ac:picMkLst>
            <pc:docMk/>
            <pc:sldMk cId="3079910903" sldId="266"/>
            <ac:picMk id="6" creationId="{C3CE2B66-7028-B9ED-46E5-385AE3D431FC}"/>
          </ac:picMkLst>
        </pc:picChg>
        <pc:picChg chg="mod ord">
          <ac:chgData name="Abas Abdi" userId="309fb6df32264a5e" providerId="Windows Live" clId="Web-{05DDB6B5-DDF0-4C60-9830-6FF9852EB116}" dt="2022-08-12T05:48:36.877" v="802"/>
          <ac:picMkLst>
            <pc:docMk/>
            <pc:sldMk cId="3079910903" sldId="266"/>
            <ac:picMk id="7" creationId="{E70CD49C-674A-E4DE-6EB1-130A0C2718A5}"/>
          </ac:picMkLst>
        </pc:picChg>
        <pc:picChg chg="mod ord">
          <ac:chgData name="Abas Abdi" userId="309fb6df32264a5e" providerId="Windows Live" clId="Web-{05DDB6B5-DDF0-4C60-9830-6FF9852EB116}" dt="2022-08-12T05:48:36.877" v="802"/>
          <ac:picMkLst>
            <pc:docMk/>
            <pc:sldMk cId="3079910903" sldId="266"/>
            <ac:picMk id="14" creationId="{479DB9D4-B38C-48E5-42F6-71F59EB9100A}"/>
          </ac:picMkLst>
        </pc:picChg>
        <pc:picChg chg="add del">
          <ac:chgData name="Abas Abdi" userId="309fb6df32264a5e" providerId="Windows Live" clId="Web-{05DDB6B5-DDF0-4C60-9830-6FF9852EB116}" dt="2022-08-12T05:20:12.102" v="560"/>
          <ac:picMkLst>
            <pc:docMk/>
            <pc:sldMk cId="3079910903" sldId="266"/>
            <ac:picMk id="26" creationId="{4A599609-F5C2-4A0B-A992-913F814A631A}"/>
          </ac:picMkLst>
        </pc:picChg>
      </pc:sldChg>
    </pc:docChg>
  </pc:docChgLst>
  <pc:docChgLst>
    <pc:chgData name="Abas Abdi" userId="309fb6df32264a5e" providerId="Windows Live" clId="Web-{C68F6F05-DF38-4C98-81BE-7D98B251FB79}"/>
    <pc:docChg chg="addSld delSld modSld addMainMaster delMainMaster">
      <pc:chgData name="Abas Abdi" userId="309fb6df32264a5e" providerId="Windows Live" clId="Web-{C68F6F05-DF38-4C98-81BE-7D98B251FB79}" dt="2022-08-11T18:36:37.011" v="79"/>
      <pc:docMkLst>
        <pc:docMk/>
      </pc:docMkLst>
      <pc:sldChg chg="addSp delSp modSp mod setBg modClrScheme addAnim setClrOvrMap delDesignElem chgLayout">
        <pc:chgData name="Abas Abdi" userId="309fb6df32264a5e" providerId="Windows Live" clId="Web-{C68F6F05-DF38-4C98-81BE-7D98B251FB79}" dt="2022-08-11T18:35:11.274" v="73"/>
        <pc:sldMkLst>
          <pc:docMk/>
          <pc:sldMk cId="109857222" sldId="256"/>
        </pc:sldMkLst>
        <pc:spChg chg="mod ord">
          <ac:chgData name="Abas Abdi" userId="309fb6df32264a5e" providerId="Windows Live" clId="Web-{C68F6F05-DF38-4C98-81BE-7D98B251FB79}" dt="2022-08-11T18:35:11.274" v="73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Abas Abdi" userId="309fb6df32264a5e" providerId="Windows Live" clId="Web-{C68F6F05-DF38-4C98-81BE-7D98B251FB79}" dt="2022-08-11T18:35:11.274" v="73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bas Abdi" userId="309fb6df32264a5e" providerId="Windows Live" clId="Web-{C68F6F05-DF38-4C98-81BE-7D98B251FB79}" dt="2022-08-11T18:19:06.249" v="44"/>
          <ac:spMkLst>
            <pc:docMk/>
            <pc:sldMk cId="109857222" sldId="256"/>
            <ac:spMk id="5" creationId="{B6BC6A0D-8979-47FF-B606-70528EF8E548}"/>
          </ac:spMkLst>
        </pc:spChg>
        <pc:spChg chg="add del">
          <ac:chgData name="Abas Abdi" userId="309fb6df32264a5e" providerId="Windows Live" clId="Web-{C68F6F05-DF38-4C98-81BE-7D98B251FB79}" dt="2022-08-11T18:19:06.249" v="44"/>
          <ac:spMkLst>
            <pc:docMk/>
            <pc:sldMk cId="109857222" sldId="256"/>
            <ac:spMk id="6" creationId="{3B92CCBF-1641-4D35-9B74-6E4981730FF5}"/>
          </ac:spMkLst>
        </pc:spChg>
        <pc:spChg chg="add del">
          <ac:chgData name="Abas Abdi" userId="309fb6df32264a5e" providerId="Windows Live" clId="Web-{C68F6F05-DF38-4C98-81BE-7D98B251FB79}" dt="2022-08-11T18:35:11.243" v="72"/>
          <ac:spMkLst>
            <pc:docMk/>
            <pc:sldMk cId="109857222" sldId="256"/>
            <ac:spMk id="7" creationId="{787F4F1C-8D3D-4EC1-B72D-A0470A5A08B8}"/>
          </ac:spMkLst>
        </pc:spChg>
        <pc:spChg chg="add del">
          <ac:chgData name="Abas Abdi" userId="309fb6df32264a5e" providerId="Windows Live" clId="Web-{C68F6F05-DF38-4C98-81BE-7D98B251FB79}" dt="2022-08-11T18:18:54.264" v="42"/>
          <ac:spMkLst>
            <pc:docMk/>
            <pc:sldMk cId="109857222" sldId="256"/>
            <ac:spMk id="8" creationId="{E5A92FE9-DB05-4D0D-AF5A-BE8664B9FFB4}"/>
          </ac:spMkLst>
        </pc:spChg>
        <pc:spChg chg="add">
          <ac:chgData name="Abas Abdi" userId="309fb6df32264a5e" providerId="Windows Live" clId="Web-{C68F6F05-DF38-4C98-81BE-7D98B251FB79}" dt="2022-08-11T18:35:11.274" v="73"/>
          <ac:spMkLst>
            <pc:docMk/>
            <pc:sldMk cId="109857222" sldId="256"/>
            <ac:spMk id="19" creationId="{D03D06D1-1C33-4DFA-B7B4-D5C4FC988404}"/>
          </ac:spMkLst>
        </pc:spChg>
        <pc:spChg chg="add">
          <ac:chgData name="Abas Abdi" userId="309fb6df32264a5e" providerId="Windows Live" clId="Web-{C68F6F05-DF38-4C98-81BE-7D98B251FB79}" dt="2022-08-11T18:35:11.274" v="73"/>
          <ac:spMkLst>
            <pc:docMk/>
            <pc:sldMk cId="109857222" sldId="256"/>
            <ac:spMk id="20" creationId="{5F38C4C7-BA32-4EA2-AC81-B4CB9A0CD5B4}"/>
          </ac:spMkLst>
        </pc:spChg>
        <pc:grpChg chg="add del">
          <ac:chgData name="Abas Abdi" userId="309fb6df32264a5e" providerId="Windows Live" clId="Web-{C68F6F05-DF38-4C98-81BE-7D98B251FB79}" dt="2022-08-11T18:18:54.264" v="42"/>
          <ac:grpSpMkLst>
            <pc:docMk/>
            <pc:sldMk cId="109857222" sldId="256"/>
            <ac:grpSpMk id="10" creationId="{53D9B26A-5143-49A7-BA98-D871D5BD719A}"/>
          </ac:grpSpMkLst>
        </pc:grpChg>
        <pc:grpChg chg="add">
          <ac:chgData name="Abas Abdi" userId="309fb6df32264a5e" providerId="Windows Live" clId="Web-{C68F6F05-DF38-4C98-81BE-7D98B251FB79}" dt="2022-08-11T18:35:11.274" v="73"/>
          <ac:grpSpMkLst>
            <pc:docMk/>
            <pc:sldMk cId="109857222" sldId="256"/>
            <ac:grpSpMk id="12" creationId="{69F15C97-C578-44B1-A153-FAD83141149A}"/>
          </ac:grpSpMkLst>
        </pc:grpChg>
        <pc:grpChg chg="add del">
          <ac:chgData name="Abas Abdi" userId="309fb6df32264a5e" providerId="Windows Live" clId="Web-{C68F6F05-DF38-4C98-81BE-7D98B251FB79}" dt="2022-08-11T18:35:11.243" v="72"/>
          <ac:grpSpMkLst>
            <pc:docMk/>
            <pc:sldMk cId="109857222" sldId="256"/>
            <ac:grpSpMk id="17" creationId="{D1E3DD61-64DB-46AD-B249-E273CD86B051}"/>
          </ac:grpSpMkLst>
        </pc:grpChg>
        <pc:cxnChg chg="add del">
          <ac:chgData name="Abas Abdi" userId="309fb6df32264a5e" providerId="Windows Live" clId="Web-{C68F6F05-DF38-4C98-81BE-7D98B251FB79}" dt="2022-08-11T18:25:25.665" v="46"/>
          <ac:cxnSpMkLst>
            <pc:docMk/>
            <pc:sldMk cId="109857222" sldId="256"/>
            <ac:cxnSpMk id="9" creationId="{D7E8ECA2-60A0-4D39-817D-F1E982ED7F9B}"/>
          </ac:cxnSpMkLst>
        </pc:cxnChg>
      </pc:sldChg>
      <pc:sldChg chg="addSp modSp new mod setBg modClrScheme setClrOvrMap chgLayout">
        <pc:chgData name="Abas Abdi" userId="309fb6df32264a5e" providerId="Windows Live" clId="Web-{C68F6F05-DF38-4C98-81BE-7D98B251FB79}" dt="2022-08-11T18:35:34.462" v="74"/>
        <pc:sldMkLst>
          <pc:docMk/>
          <pc:sldMk cId="1536157918" sldId="257"/>
        </pc:sldMkLst>
        <pc:spChg chg="mod ord">
          <ac:chgData name="Abas Abdi" userId="309fb6df32264a5e" providerId="Windows Live" clId="Web-{C68F6F05-DF38-4C98-81BE-7D98B251FB79}" dt="2022-08-11T18:35:34.462" v="74"/>
          <ac:spMkLst>
            <pc:docMk/>
            <pc:sldMk cId="1536157918" sldId="257"/>
            <ac:spMk id="2" creationId="{5CB20601-4A00-48EF-99D7-F8BC98CB8215}"/>
          </ac:spMkLst>
        </pc:spChg>
        <pc:spChg chg="mod ord">
          <ac:chgData name="Abas Abdi" userId="309fb6df32264a5e" providerId="Windows Live" clId="Web-{C68F6F05-DF38-4C98-81BE-7D98B251FB79}" dt="2022-08-11T18:35:34.462" v="74"/>
          <ac:spMkLst>
            <pc:docMk/>
            <pc:sldMk cId="1536157918" sldId="257"/>
            <ac:spMk id="3" creationId="{B1551373-1F4A-4C35-FF1C-4F31F851AC21}"/>
          </ac:spMkLst>
        </pc:spChg>
        <pc:spChg chg="add">
          <ac:chgData name="Abas Abdi" userId="309fb6df32264a5e" providerId="Windows Live" clId="Web-{C68F6F05-DF38-4C98-81BE-7D98B251FB79}" dt="2022-08-11T18:35:34.462" v="74"/>
          <ac:spMkLst>
            <pc:docMk/>
            <pc:sldMk cId="1536157918" sldId="257"/>
            <ac:spMk id="8" creationId="{B95B9BA8-1D69-4796-85F5-B6D0BD52354B}"/>
          </ac:spMkLst>
        </pc:spChg>
        <pc:grpChg chg="add">
          <ac:chgData name="Abas Abdi" userId="309fb6df32264a5e" providerId="Windows Live" clId="Web-{C68F6F05-DF38-4C98-81BE-7D98B251FB79}" dt="2022-08-11T18:35:34.462" v="74"/>
          <ac:grpSpMkLst>
            <pc:docMk/>
            <pc:sldMk cId="1536157918" sldId="257"/>
            <ac:grpSpMk id="10" creationId="{5F892E19-92E7-4BB2-8C3F-DBDFE8D9D324}"/>
          </ac:grpSpMkLst>
        </pc:grpChg>
      </pc:sldChg>
      <pc:sldChg chg="addSp delSp modSp new mod setBg modClrScheme chgLayout">
        <pc:chgData name="Abas Abdi" userId="309fb6df32264a5e" providerId="Windows Live" clId="Web-{C68F6F05-DF38-4C98-81BE-7D98B251FB79}" dt="2022-08-11T18:35:50.869" v="75"/>
        <pc:sldMkLst>
          <pc:docMk/>
          <pc:sldMk cId="411166514" sldId="258"/>
        </pc:sldMkLst>
        <pc:spChg chg="mod ord">
          <ac:chgData name="Abas Abdi" userId="309fb6df32264a5e" providerId="Windows Live" clId="Web-{C68F6F05-DF38-4C98-81BE-7D98B251FB79}" dt="2022-08-11T18:35:50.869" v="75"/>
          <ac:spMkLst>
            <pc:docMk/>
            <pc:sldMk cId="411166514" sldId="258"/>
            <ac:spMk id="2" creationId="{1189FFC3-597C-A0A2-44BF-16CD45FF4D26}"/>
          </ac:spMkLst>
        </pc:spChg>
        <pc:spChg chg="del mod ord">
          <ac:chgData name="Abas Abdi" userId="309fb6df32264a5e" providerId="Windows Live" clId="Web-{C68F6F05-DF38-4C98-81BE-7D98B251FB79}" dt="2022-08-11T18:35:50.869" v="75"/>
          <ac:spMkLst>
            <pc:docMk/>
            <pc:sldMk cId="411166514" sldId="258"/>
            <ac:spMk id="3" creationId="{9B9D3072-C054-185F-609D-A7073B473479}"/>
          </ac:spMkLst>
        </pc:spChg>
        <pc:spChg chg="add">
          <ac:chgData name="Abas Abdi" userId="309fb6df32264a5e" providerId="Windows Live" clId="Web-{C68F6F05-DF38-4C98-81BE-7D98B251FB79}" dt="2022-08-11T18:35:50.869" v="75"/>
          <ac:spMkLst>
            <pc:docMk/>
            <pc:sldMk cId="411166514" sldId="258"/>
            <ac:spMk id="8" creationId="{787F4F1C-8D3D-4EC1-B72D-A0470A5A08B8}"/>
          </ac:spMkLst>
        </pc:spChg>
        <pc:grpChg chg="add">
          <ac:chgData name="Abas Abdi" userId="309fb6df32264a5e" providerId="Windows Live" clId="Web-{C68F6F05-DF38-4C98-81BE-7D98B251FB79}" dt="2022-08-11T18:35:50.869" v="75"/>
          <ac:grpSpMkLst>
            <pc:docMk/>
            <pc:sldMk cId="411166514" sldId="258"/>
            <ac:grpSpMk id="10" creationId="{D1E3DD61-64DB-46AD-B249-E273CD86B051}"/>
          </ac:grpSpMkLst>
        </pc:grpChg>
      </pc:sldChg>
      <pc:sldChg chg="addSp modSp new mod setBg modClrScheme setClrOvrMap chgLayout">
        <pc:chgData name="Abas Abdi" userId="309fb6df32264a5e" providerId="Windows Live" clId="Web-{C68F6F05-DF38-4C98-81BE-7D98B251FB79}" dt="2022-08-11T18:35:57.885" v="76"/>
        <pc:sldMkLst>
          <pc:docMk/>
          <pc:sldMk cId="3123396488" sldId="259"/>
        </pc:sldMkLst>
        <pc:spChg chg="mod ord">
          <ac:chgData name="Abas Abdi" userId="309fb6df32264a5e" providerId="Windows Live" clId="Web-{C68F6F05-DF38-4C98-81BE-7D98B251FB79}" dt="2022-08-11T18:35:57.885" v="76"/>
          <ac:spMkLst>
            <pc:docMk/>
            <pc:sldMk cId="3123396488" sldId="259"/>
            <ac:spMk id="2" creationId="{DC2437B2-B9B9-0B98-05B9-51B640DF2B10}"/>
          </ac:spMkLst>
        </pc:spChg>
        <pc:spChg chg="mod ord">
          <ac:chgData name="Abas Abdi" userId="309fb6df32264a5e" providerId="Windows Live" clId="Web-{C68F6F05-DF38-4C98-81BE-7D98B251FB79}" dt="2022-08-11T18:35:57.885" v="76"/>
          <ac:spMkLst>
            <pc:docMk/>
            <pc:sldMk cId="3123396488" sldId="259"/>
            <ac:spMk id="3" creationId="{97FDA406-93B5-4CFB-B2E1-3D00E9416877}"/>
          </ac:spMkLst>
        </pc:spChg>
        <pc:spChg chg="add">
          <ac:chgData name="Abas Abdi" userId="309fb6df32264a5e" providerId="Windows Live" clId="Web-{C68F6F05-DF38-4C98-81BE-7D98B251FB79}" dt="2022-08-11T18:35:57.885" v="76"/>
          <ac:spMkLst>
            <pc:docMk/>
            <pc:sldMk cId="3123396488" sldId="259"/>
            <ac:spMk id="8" creationId="{5FEF463D-EE6B-46FF-B7C7-74B09A96C8AB}"/>
          </ac:spMkLst>
        </pc:spChg>
        <pc:spChg chg="add">
          <ac:chgData name="Abas Abdi" userId="309fb6df32264a5e" providerId="Windows Live" clId="Web-{C68F6F05-DF38-4C98-81BE-7D98B251FB79}" dt="2022-08-11T18:35:57.885" v="76"/>
          <ac:spMkLst>
            <pc:docMk/>
            <pc:sldMk cId="3123396488" sldId="259"/>
            <ac:spMk id="14" creationId="{30B5ED20-499B-41E7-95BE-8BBD3131456F}"/>
          </ac:spMkLst>
        </pc:spChg>
        <pc:spChg chg="add">
          <ac:chgData name="Abas Abdi" userId="309fb6df32264a5e" providerId="Windows Live" clId="Web-{C68F6F05-DF38-4C98-81BE-7D98B251FB79}" dt="2022-08-11T18:35:57.885" v="76"/>
          <ac:spMkLst>
            <pc:docMk/>
            <pc:sldMk cId="3123396488" sldId="259"/>
            <ac:spMk id="16" creationId="{35A51D22-76EA-4C70-B5C9-ED3946924CB7}"/>
          </ac:spMkLst>
        </pc:spChg>
        <pc:grpChg chg="add">
          <ac:chgData name="Abas Abdi" userId="309fb6df32264a5e" providerId="Windows Live" clId="Web-{C68F6F05-DF38-4C98-81BE-7D98B251FB79}" dt="2022-08-11T18:35:57.885" v="76"/>
          <ac:grpSpMkLst>
            <pc:docMk/>
            <pc:sldMk cId="3123396488" sldId="259"/>
            <ac:grpSpMk id="10" creationId="{11A27B3A-460C-4100-99B5-817F25979F6C}"/>
          </ac:grpSpMkLst>
        </pc:grpChg>
      </pc:sldChg>
      <pc:sldChg chg="addSp modSp new mod setBg modClrScheme setClrOvrMap chgLayout">
        <pc:chgData name="Abas Abdi" userId="309fb6df32264a5e" providerId="Windows Live" clId="Web-{C68F6F05-DF38-4C98-81BE-7D98B251FB79}" dt="2022-08-11T18:36:06.291" v="77"/>
        <pc:sldMkLst>
          <pc:docMk/>
          <pc:sldMk cId="2475967398" sldId="260"/>
        </pc:sldMkLst>
        <pc:spChg chg="mod ord">
          <ac:chgData name="Abas Abdi" userId="309fb6df32264a5e" providerId="Windows Live" clId="Web-{C68F6F05-DF38-4C98-81BE-7D98B251FB79}" dt="2022-08-11T18:36:06.291" v="77"/>
          <ac:spMkLst>
            <pc:docMk/>
            <pc:sldMk cId="2475967398" sldId="260"/>
            <ac:spMk id="2" creationId="{DEBCF7FC-5AFC-25E1-618A-1016101F6EA1}"/>
          </ac:spMkLst>
        </pc:spChg>
        <pc:spChg chg="mod ord">
          <ac:chgData name="Abas Abdi" userId="309fb6df32264a5e" providerId="Windows Live" clId="Web-{C68F6F05-DF38-4C98-81BE-7D98B251FB79}" dt="2022-08-11T18:36:06.291" v="77"/>
          <ac:spMkLst>
            <pc:docMk/>
            <pc:sldMk cId="2475967398" sldId="260"/>
            <ac:spMk id="3" creationId="{1F6F6FC9-E0C9-9701-696D-5879BAE98225}"/>
          </ac:spMkLst>
        </pc:spChg>
        <pc:spChg chg="add">
          <ac:chgData name="Abas Abdi" userId="309fb6df32264a5e" providerId="Windows Live" clId="Web-{C68F6F05-DF38-4C98-81BE-7D98B251FB79}" dt="2022-08-11T18:36:06.291" v="77"/>
          <ac:spMkLst>
            <pc:docMk/>
            <pc:sldMk cId="2475967398" sldId="260"/>
            <ac:spMk id="8" creationId="{B95B9BA8-1D69-4796-85F5-B6D0BD52354B}"/>
          </ac:spMkLst>
        </pc:spChg>
        <pc:grpChg chg="add">
          <ac:chgData name="Abas Abdi" userId="309fb6df32264a5e" providerId="Windows Live" clId="Web-{C68F6F05-DF38-4C98-81BE-7D98B251FB79}" dt="2022-08-11T18:36:06.291" v="77"/>
          <ac:grpSpMkLst>
            <pc:docMk/>
            <pc:sldMk cId="2475967398" sldId="260"/>
            <ac:grpSpMk id="10" creationId="{207EE6D2-B8A8-4EA6-879E-705FC91778E0}"/>
          </ac:grpSpMkLst>
        </pc:grpChg>
      </pc:sldChg>
      <pc:sldChg chg="addSp modSp new mod setBg modClrScheme setClrOvrMap chgLayout">
        <pc:chgData name="Abas Abdi" userId="309fb6df32264a5e" providerId="Windows Live" clId="Web-{C68F6F05-DF38-4C98-81BE-7D98B251FB79}" dt="2022-08-11T18:36:18.167" v="78"/>
        <pc:sldMkLst>
          <pc:docMk/>
          <pc:sldMk cId="1903711254" sldId="261"/>
        </pc:sldMkLst>
        <pc:spChg chg="mod ord">
          <ac:chgData name="Abas Abdi" userId="309fb6df32264a5e" providerId="Windows Live" clId="Web-{C68F6F05-DF38-4C98-81BE-7D98B251FB79}" dt="2022-08-11T18:36:18.167" v="78"/>
          <ac:spMkLst>
            <pc:docMk/>
            <pc:sldMk cId="1903711254" sldId="261"/>
            <ac:spMk id="2" creationId="{8FFA3DC0-0A00-C056-A2CA-BE66906AD272}"/>
          </ac:spMkLst>
        </pc:spChg>
        <pc:spChg chg="mod ord">
          <ac:chgData name="Abas Abdi" userId="309fb6df32264a5e" providerId="Windows Live" clId="Web-{C68F6F05-DF38-4C98-81BE-7D98B251FB79}" dt="2022-08-11T18:36:18.167" v="78"/>
          <ac:spMkLst>
            <pc:docMk/>
            <pc:sldMk cId="1903711254" sldId="261"/>
            <ac:spMk id="3" creationId="{4BCE0F0A-109D-7565-48BD-D99D4A01ABD5}"/>
          </ac:spMkLst>
        </pc:spChg>
        <pc:spChg chg="add">
          <ac:chgData name="Abas Abdi" userId="309fb6df32264a5e" providerId="Windows Live" clId="Web-{C68F6F05-DF38-4C98-81BE-7D98B251FB79}" dt="2022-08-11T18:36:18.167" v="78"/>
          <ac:spMkLst>
            <pc:docMk/>
            <pc:sldMk cId="1903711254" sldId="261"/>
            <ac:spMk id="8" creationId="{B95B9BA8-1D69-4796-85F5-B6D0BD52354B}"/>
          </ac:spMkLst>
        </pc:spChg>
        <pc:grpChg chg="add">
          <ac:chgData name="Abas Abdi" userId="309fb6df32264a5e" providerId="Windows Live" clId="Web-{C68F6F05-DF38-4C98-81BE-7D98B251FB79}" dt="2022-08-11T18:36:18.167" v="78"/>
          <ac:grpSpMkLst>
            <pc:docMk/>
            <pc:sldMk cId="1903711254" sldId="261"/>
            <ac:grpSpMk id="10" creationId="{4728F330-19FB-4D39-BD0F-53032ABFEB7F}"/>
          </ac:grpSpMkLst>
        </pc:grpChg>
      </pc:sldChg>
      <pc:sldChg chg="addSp modSp new mod setBg modClrScheme setClrOvrMap chgLayout">
        <pc:chgData name="Abas Abdi" userId="309fb6df32264a5e" providerId="Windows Live" clId="Web-{C68F6F05-DF38-4C98-81BE-7D98B251FB79}" dt="2022-08-11T18:36:37.011" v="79"/>
        <pc:sldMkLst>
          <pc:docMk/>
          <pc:sldMk cId="3238410668" sldId="262"/>
        </pc:sldMkLst>
        <pc:spChg chg="mod ord">
          <ac:chgData name="Abas Abdi" userId="309fb6df32264a5e" providerId="Windows Live" clId="Web-{C68F6F05-DF38-4C98-81BE-7D98B251FB79}" dt="2022-08-11T18:36:37.011" v="79"/>
          <ac:spMkLst>
            <pc:docMk/>
            <pc:sldMk cId="3238410668" sldId="262"/>
            <ac:spMk id="2" creationId="{83C4520D-1469-9B86-0C88-C82DD76269B1}"/>
          </ac:spMkLst>
        </pc:spChg>
        <pc:spChg chg="mod ord">
          <ac:chgData name="Abas Abdi" userId="309fb6df32264a5e" providerId="Windows Live" clId="Web-{C68F6F05-DF38-4C98-81BE-7D98B251FB79}" dt="2022-08-11T18:36:37.011" v="79"/>
          <ac:spMkLst>
            <pc:docMk/>
            <pc:sldMk cId="3238410668" sldId="262"/>
            <ac:spMk id="3" creationId="{C22347EF-71EF-C3DF-A903-84FCB6C55D03}"/>
          </ac:spMkLst>
        </pc:spChg>
        <pc:spChg chg="add">
          <ac:chgData name="Abas Abdi" userId="309fb6df32264a5e" providerId="Windows Live" clId="Web-{C68F6F05-DF38-4C98-81BE-7D98B251FB79}" dt="2022-08-11T18:36:37.011" v="79"/>
          <ac:spMkLst>
            <pc:docMk/>
            <pc:sldMk cId="3238410668" sldId="262"/>
            <ac:spMk id="8" creationId="{A9CB0874-88B8-43D3-B0B6-C32F790F790D}"/>
          </ac:spMkLst>
        </pc:spChg>
        <pc:grpChg chg="add">
          <ac:chgData name="Abas Abdi" userId="309fb6df32264a5e" providerId="Windows Live" clId="Web-{C68F6F05-DF38-4C98-81BE-7D98B251FB79}" dt="2022-08-11T18:36:37.011" v="79"/>
          <ac:grpSpMkLst>
            <pc:docMk/>
            <pc:sldMk cId="3238410668" sldId="262"/>
            <ac:grpSpMk id="10" creationId="{4BFD067A-52BE-40EE-B7CA-391830B9A265}"/>
          </ac:grpSpMkLst>
        </pc:grpChg>
        <pc:grpChg chg="add">
          <ac:chgData name="Abas Abdi" userId="309fb6df32264a5e" providerId="Windows Live" clId="Web-{C68F6F05-DF38-4C98-81BE-7D98B251FB79}" dt="2022-08-11T18:36:37.011" v="79"/>
          <ac:grpSpMkLst>
            <pc:docMk/>
            <pc:sldMk cId="3238410668" sldId="262"/>
            <ac:grpSpMk id="14" creationId="{C15B8CC4-8CCE-428F-AE7E-28D178984CEC}"/>
          </ac:grpSpMkLst>
        </pc:grpChg>
      </pc:sldChg>
      <pc:sldChg chg="new del">
        <pc:chgData name="Abas Abdi" userId="309fb6df32264a5e" providerId="Windows Live" clId="Web-{C68F6F05-DF38-4C98-81BE-7D98B251FB79}" dt="2022-08-11T18:10:01.446" v="30"/>
        <pc:sldMkLst>
          <pc:docMk/>
          <pc:sldMk cId="661480649" sldId="263"/>
        </pc:sldMkLst>
      </pc:sldChg>
      <pc:sldChg chg="addSp delSp modSp add del">
        <pc:chgData name="Abas Abdi" userId="309fb6df32264a5e" providerId="Windows Live" clId="Web-{C68F6F05-DF38-4C98-81BE-7D98B251FB79}" dt="2022-08-11T18:33:47.038" v="61"/>
        <pc:sldMkLst>
          <pc:docMk/>
          <pc:sldMk cId="1757860884" sldId="263"/>
        </pc:sldMkLst>
        <pc:spChg chg="add del">
          <ac:chgData name="Abas Abdi" userId="309fb6df32264a5e" providerId="Windows Live" clId="Web-{C68F6F05-DF38-4C98-81BE-7D98B251FB79}" dt="2022-08-11T18:33:40.241" v="57"/>
          <ac:spMkLst>
            <pc:docMk/>
            <pc:sldMk cId="1757860884" sldId="263"/>
            <ac:spMk id="2" creationId="{DE2078E7-9A4A-8C4B-D8BB-B8D9B2D05916}"/>
          </ac:spMkLst>
        </pc:spChg>
        <pc:spChg chg="add del mod">
          <ac:chgData name="Abas Abdi" userId="309fb6df32264a5e" providerId="Windows Live" clId="Web-{C68F6F05-DF38-4C98-81BE-7D98B251FB79}" dt="2022-08-11T18:33:43.616" v="59"/>
          <ac:spMkLst>
            <pc:docMk/>
            <pc:sldMk cId="1757860884" sldId="263"/>
            <ac:spMk id="4" creationId="{3F11AA2D-81A4-1DC6-F33B-161ED4FD9231}"/>
          </ac:spMkLst>
        </pc:spChg>
        <pc:spChg chg="add del mod">
          <ac:chgData name="Abas Abdi" userId="309fb6df32264a5e" providerId="Windows Live" clId="Web-{C68F6F05-DF38-4C98-81BE-7D98B251FB79}" dt="2022-08-11T18:33:40.241" v="57"/>
          <ac:spMkLst>
            <pc:docMk/>
            <pc:sldMk cId="1757860884" sldId="263"/>
            <ac:spMk id="8" creationId="{0B9DF2CE-0E13-408C-3029-341FBBCE0DDA}"/>
          </ac:spMkLst>
        </pc:spChg>
        <pc:picChg chg="mod">
          <ac:chgData name="Abas Abdi" userId="309fb6df32264a5e" providerId="Windows Live" clId="Web-{C68F6F05-DF38-4C98-81BE-7D98B251FB79}" dt="2022-08-11T18:33:44.928" v="60" actId="1076"/>
          <ac:picMkLst>
            <pc:docMk/>
            <pc:sldMk cId="1757860884" sldId="263"/>
            <ac:picMk id="5" creationId="{9CD7B6C6-0F25-B42E-6E4B-C2AF18AA96E2}"/>
          </ac:picMkLst>
        </pc:picChg>
      </pc:sldChg>
      <pc:sldChg chg="addSp delSp modSp new del mod modClrScheme chgLayout">
        <pc:chgData name="Abas Abdi" userId="309fb6df32264a5e" providerId="Windows Live" clId="Web-{C68F6F05-DF38-4C98-81BE-7D98B251FB79}" dt="2022-08-11T18:34:43.461" v="70"/>
        <pc:sldMkLst>
          <pc:docMk/>
          <pc:sldMk cId="4258744749" sldId="263"/>
        </pc:sldMkLst>
        <pc:spChg chg="mod ord">
          <ac:chgData name="Abas Abdi" userId="309fb6df32264a5e" providerId="Windows Live" clId="Web-{C68F6F05-DF38-4C98-81BE-7D98B251FB79}" dt="2022-08-11T18:34:22.539" v="68"/>
          <ac:spMkLst>
            <pc:docMk/>
            <pc:sldMk cId="4258744749" sldId="263"/>
            <ac:spMk id="2" creationId="{83AAEDE3-61BE-EE7C-A9B5-ADF2AE259CAC}"/>
          </ac:spMkLst>
        </pc:spChg>
        <pc:spChg chg="mod ord">
          <ac:chgData name="Abas Abdi" userId="309fb6df32264a5e" providerId="Windows Live" clId="Web-{C68F6F05-DF38-4C98-81BE-7D98B251FB79}" dt="2022-08-11T18:34:22.539" v="68"/>
          <ac:spMkLst>
            <pc:docMk/>
            <pc:sldMk cId="4258744749" sldId="263"/>
            <ac:spMk id="3" creationId="{C805498A-10CF-23CD-D415-94801ABDDED6}"/>
          </ac:spMkLst>
        </pc:spChg>
        <pc:spChg chg="add del">
          <ac:chgData name="Abas Abdi" userId="309fb6df32264a5e" providerId="Windows Live" clId="Web-{C68F6F05-DF38-4C98-81BE-7D98B251FB79}" dt="2022-08-11T18:34:03.679" v="65"/>
          <ac:spMkLst>
            <pc:docMk/>
            <pc:sldMk cId="4258744749" sldId="263"/>
            <ac:spMk id="5" creationId="{EF77C2EA-6934-EBB4-E88B-8B050D90E47F}"/>
          </ac:spMkLst>
        </pc:spChg>
      </pc:sldChg>
      <pc:sldChg chg="addSp modSp add mod modClrScheme chgLayout">
        <pc:chgData name="Abas Abdi" userId="309fb6df32264a5e" providerId="Windows Live" clId="Web-{C68F6F05-DF38-4C98-81BE-7D98B251FB79}" dt="2022-08-11T18:34:24.773" v="69"/>
        <pc:sldMkLst>
          <pc:docMk/>
          <pc:sldMk cId="285938891" sldId="264"/>
        </pc:sldMkLst>
        <pc:spChg chg="mod ord">
          <ac:chgData name="Abas Abdi" userId="309fb6df32264a5e" providerId="Windows Live" clId="Web-{C68F6F05-DF38-4C98-81BE-7D98B251FB79}" dt="2022-08-11T18:34:22.539" v="68"/>
          <ac:spMkLst>
            <pc:docMk/>
            <pc:sldMk cId="285938891" sldId="264"/>
            <ac:spMk id="2" creationId="{DE2078E7-9A4A-8C4B-D8BB-B8D9B2D05916}"/>
          </ac:spMkLst>
        </pc:spChg>
        <pc:spChg chg="add">
          <ac:chgData name="Abas Abdi" userId="309fb6df32264a5e" providerId="Windows Live" clId="Web-{C68F6F05-DF38-4C98-81BE-7D98B251FB79}" dt="2022-08-11T18:34:24.773" v="69"/>
          <ac:spMkLst>
            <pc:docMk/>
            <pc:sldMk cId="285938891" sldId="264"/>
            <ac:spMk id="12" creationId="{08373A3F-54E0-424E-A84D-3522122109F4}"/>
          </ac:spMkLst>
        </pc:spChg>
        <pc:grpChg chg="add">
          <ac:chgData name="Abas Abdi" userId="309fb6df32264a5e" providerId="Windows Live" clId="Web-{C68F6F05-DF38-4C98-81BE-7D98B251FB79}" dt="2022-08-11T18:34:24.773" v="69"/>
          <ac:grpSpMkLst>
            <pc:docMk/>
            <pc:sldMk cId="285938891" sldId="264"/>
            <ac:grpSpMk id="14" creationId="{B7BAEF06-AB74-442C-8C30-B88233FD836C}"/>
          </ac:grpSpMkLst>
        </pc:grpChg>
        <pc:grpChg chg="add">
          <ac:chgData name="Abas Abdi" userId="309fb6df32264a5e" providerId="Windows Live" clId="Web-{C68F6F05-DF38-4C98-81BE-7D98B251FB79}" dt="2022-08-11T18:34:24.773" v="69"/>
          <ac:grpSpMkLst>
            <pc:docMk/>
            <pc:sldMk cId="285938891" sldId="264"/>
            <ac:grpSpMk id="22" creationId="{C9829185-6353-4E3C-B082-AA7F5193916F}"/>
          </ac:grpSpMkLst>
        </pc:grpChg>
        <pc:picChg chg="mod ord">
          <ac:chgData name="Abas Abdi" userId="309fb6df32264a5e" providerId="Windows Live" clId="Web-{C68F6F05-DF38-4C98-81BE-7D98B251FB79}" dt="2022-08-11T18:34:24.773" v="69"/>
          <ac:picMkLst>
            <pc:docMk/>
            <pc:sldMk cId="285938891" sldId="264"/>
            <ac:picMk id="5" creationId="{9CD7B6C6-0F25-B42E-6E4B-C2AF18AA96E2}"/>
          </ac:picMkLst>
        </pc:picChg>
      </pc:sldChg>
      <pc:sldMasterChg chg="del delSldLayout">
        <pc:chgData name="Abas Abdi" userId="309fb6df32264a5e" providerId="Windows Live" clId="Web-{C68F6F05-DF38-4C98-81BE-7D98B251FB79}" dt="2022-08-11T18:18:24.652" v="38"/>
        <pc:sldMasterMkLst>
          <pc:docMk/>
          <pc:sldMasterMk cId="2460954070" sldId="2147483660"/>
        </pc:sldMasterMkLst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Abas Abdi" userId="309fb6df32264a5e" providerId="Windows Live" clId="Web-{C68F6F05-DF38-4C98-81BE-7D98B251FB79}" dt="2022-08-11T18:18:24.652" v="3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Abas Abdi" userId="309fb6df32264a5e" providerId="Windows Live" clId="Web-{C68F6F05-DF38-4C98-81BE-7D98B251FB79}" dt="2022-08-11T18:18:54.264" v="42"/>
        <pc:sldMasterMkLst>
          <pc:docMk/>
          <pc:sldMasterMk cId="433820030" sldId="2147483672"/>
        </pc:sldMasterMkLst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428517719" sldId="2147483673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3930013976" sldId="2147483674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2612353525" sldId="2147483675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3655629338" sldId="2147483676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1833951141" sldId="2147483677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901653648" sldId="2147483678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780585827" sldId="2147483679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2758639569" sldId="2147483680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3726776486" sldId="2147483681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2147787383" sldId="2147483682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100366971" sldId="2147483683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894930297" sldId="2147483684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986301825" sldId="2147483685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1403136741" sldId="2147483686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2855654178" sldId="2147483687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3941720659" sldId="2147483688"/>
          </pc:sldLayoutMkLst>
        </pc:sldLayoutChg>
        <pc:sldLayoutChg chg="add del mod replId">
          <pc:chgData name="Abas Abdi" userId="309fb6df32264a5e" providerId="Windows Live" clId="Web-{C68F6F05-DF38-4C98-81BE-7D98B251FB79}" dt="2022-08-11T18:18:54.264" v="42"/>
          <pc:sldLayoutMkLst>
            <pc:docMk/>
            <pc:sldMasterMk cId="433820030" sldId="2147483672"/>
            <pc:sldLayoutMk cId="3336966218" sldId="2147483689"/>
          </pc:sldLayoutMkLst>
        </pc:sldLayoutChg>
      </pc:sldMasterChg>
      <pc:sldMasterChg chg="add del addSldLayout delSldLayout modSldLayout">
        <pc:chgData name="Abas Abdi" userId="309fb6df32264a5e" providerId="Windows Live" clId="Web-{C68F6F05-DF38-4C98-81BE-7D98B251FB79}" dt="2022-08-11T18:25:25.665" v="46"/>
        <pc:sldMasterMkLst>
          <pc:docMk/>
          <pc:sldMasterMk cId="2495794182" sldId="2147483690"/>
        </pc:sldMasterMkLst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1310325105" sldId="2147483691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1855135897" sldId="2147483692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1815890114" sldId="2147483693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3615422730" sldId="2147483694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2120698376" sldId="2147483695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1524945908" sldId="2147483696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3623955177" sldId="2147483697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3233161480" sldId="2147483698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2564399792" sldId="2147483699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2933067413" sldId="2147483700"/>
          </pc:sldLayoutMkLst>
        </pc:sldLayoutChg>
        <pc:sldLayoutChg chg="add del mod replId">
          <pc:chgData name="Abas Abdi" userId="309fb6df32264a5e" providerId="Windows Live" clId="Web-{C68F6F05-DF38-4C98-81BE-7D98B251FB79}" dt="2022-08-11T18:25:25.665" v="46"/>
          <pc:sldLayoutMkLst>
            <pc:docMk/>
            <pc:sldMasterMk cId="2495794182" sldId="2147483690"/>
            <pc:sldLayoutMk cId="3388382773" sldId="2147483701"/>
          </pc:sldLayoutMkLst>
        </pc:sldLayoutChg>
      </pc:sldMasterChg>
      <pc:sldMasterChg chg="add del addSldLayout delSldLayout modSldLayout">
        <pc:chgData name="Abas Abdi" userId="309fb6df32264a5e" providerId="Windows Live" clId="Web-{C68F6F05-DF38-4C98-81BE-7D98B251FB79}" dt="2022-08-11T18:34:22.539" v="68"/>
        <pc:sldMasterMkLst>
          <pc:docMk/>
          <pc:sldMasterMk cId="3867077735" sldId="2147483702"/>
        </pc:sldMasterMkLst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1984321936" sldId="2147483703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1429752436" sldId="2147483704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2250489201" sldId="2147483705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923311246" sldId="2147483706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2461047680" sldId="2147483707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2315175514" sldId="2147483708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1793289292" sldId="2147483709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569194964" sldId="2147483710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1915095071" sldId="2147483711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2226143100" sldId="2147483712"/>
          </pc:sldLayoutMkLst>
        </pc:sldLayoutChg>
        <pc:sldLayoutChg chg="add del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3867077735" sldId="2147483702"/>
            <pc:sldLayoutMk cId="3714889604" sldId="2147483713"/>
          </pc:sldLayoutMkLst>
        </pc:sldLayoutChg>
      </pc:sldMasterChg>
      <pc:sldMasterChg chg="add addSldLayout modSldLayout">
        <pc:chgData name="Abas Abdi" userId="309fb6df32264a5e" providerId="Windows Live" clId="Web-{C68F6F05-DF38-4C98-81BE-7D98B251FB79}" dt="2022-08-11T18:34:22.539" v="68"/>
        <pc:sldMasterMkLst>
          <pc:docMk/>
          <pc:sldMasterMk cId="2680758593" sldId="2147483714"/>
        </pc:sldMasterMkLst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2916110153" sldId="2147483715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2278843182" sldId="2147483716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3753792310" sldId="2147483717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3529243796" sldId="2147483718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3283520085" sldId="2147483719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513528406" sldId="2147483720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3649220582" sldId="2147483721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650465516" sldId="2147483722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941003384" sldId="2147483723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3866386886" sldId="2147483724"/>
          </pc:sldLayoutMkLst>
        </pc:sldLayoutChg>
        <pc:sldLayoutChg chg="add mod replId">
          <pc:chgData name="Abas Abdi" userId="309fb6df32264a5e" providerId="Windows Live" clId="Web-{C68F6F05-DF38-4C98-81BE-7D98B251FB79}" dt="2022-08-11T18:34:22.539" v="68"/>
          <pc:sldLayoutMkLst>
            <pc:docMk/>
            <pc:sldMasterMk cId="2680758593" sldId="2147483714"/>
            <pc:sldLayoutMk cId="2266485034" sldId="2147483725"/>
          </pc:sldLayoutMkLst>
        </pc:sldLayoutChg>
      </pc:sldMasterChg>
      <pc:sldMasterChg chg="add del addSldLayout delSldLayout modSldLayout">
        <pc:chgData name="Abas Abdi" userId="309fb6df32264a5e" providerId="Windows Live" clId="Web-{C68F6F05-DF38-4C98-81BE-7D98B251FB79}" dt="2022-08-11T18:33:47.944" v="62"/>
        <pc:sldMasterMkLst>
          <pc:docMk/>
          <pc:sldMasterMk cId="3557279782" sldId="2147483714"/>
        </pc:sldMasterMkLst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2894707971" sldId="2147483715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1720844879" sldId="2147483716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4238441692" sldId="2147483717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3666424915" sldId="2147483718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2261897257" sldId="2147483719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2057639095" sldId="2147483720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1606019059" sldId="2147483721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3517714654" sldId="2147483722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457686476" sldId="2147483723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2237815438" sldId="2147483724"/>
          </pc:sldLayoutMkLst>
        </pc:sldLayoutChg>
        <pc:sldLayoutChg chg="add del mod replId">
          <pc:chgData name="Abas Abdi" userId="309fb6df32264a5e" providerId="Windows Live" clId="Web-{C68F6F05-DF38-4C98-81BE-7D98B251FB79}" dt="2022-08-11T18:33:47.944" v="62"/>
          <pc:sldLayoutMkLst>
            <pc:docMk/>
            <pc:sldMasterMk cId="3557279782" sldId="2147483714"/>
            <pc:sldLayoutMk cId="1631368295" sldId="2147483725"/>
          </pc:sldLayoutMkLst>
        </pc:sldLayoutChg>
      </pc:sldMasterChg>
    </pc:docChg>
  </pc:docChgLst>
  <pc:docChgLst>
    <pc:chgData name="Diana Percatkina" userId="925c4e03639486c2" providerId="Windows Live" clId="Web-{97898FA8-1C90-479A-AF61-AA61F9F97892}"/>
    <pc:docChg chg="addSld delSld modSld sldOrd">
      <pc:chgData name="Diana Percatkina" userId="925c4e03639486c2" providerId="Windows Live" clId="Web-{97898FA8-1C90-479A-AF61-AA61F9F97892}" dt="2022-08-12T07:44:46.178" v="1186" actId="14100"/>
      <pc:docMkLst>
        <pc:docMk/>
      </pc:docMkLst>
      <pc:sldChg chg="addSp delSp modSp">
        <pc:chgData name="Diana Percatkina" userId="925c4e03639486c2" providerId="Windows Live" clId="Web-{97898FA8-1C90-479A-AF61-AA61F9F97892}" dt="2022-08-11T18:41:28.925" v="61" actId="20577"/>
        <pc:sldMkLst>
          <pc:docMk/>
          <pc:sldMk cId="109857222" sldId="256"/>
        </pc:sldMkLst>
        <pc:spChg chg="mod">
          <ac:chgData name="Diana Percatkina" userId="925c4e03639486c2" providerId="Windows Live" clId="Web-{97898FA8-1C90-479A-AF61-AA61F9F97892}" dt="2022-08-11T18:41:02.205" v="4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iana Percatkina" userId="925c4e03639486c2" providerId="Windows Live" clId="Web-{97898FA8-1C90-479A-AF61-AA61F9F97892}" dt="2022-08-11T18:41:28.925" v="61" actId="20577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Diana Percatkina" userId="925c4e03639486c2" providerId="Windows Live" clId="Web-{97898FA8-1C90-479A-AF61-AA61F9F97892}" dt="2022-08-11T18:40:58.955" v="46"/>
          <ac:spMkLst>
            <pc:docMk/>
            <pc:sldMk cId="109857222" sldId="256"/>
            <ac:spMk id="4" creationId="{42AB34B9-2076-BB47-8865-16A6AAC907CA}"/>
          </ac:spMkLst>
        </pc:spChg>
      </pc:sldChg>
      <pc:sldChg chg="addSp delSp modSp mod setBg">
        <pc:chgData name="Diana Percatkina" userId="925c4e03639486c2" providerId="Windows Live" clId="Web-{97898FA8-1C90-479A-AF61-AA61F9F97892}" dt="2022-08-11T21:11:39.619" v="831" actId="1076"/>
        <pc:sldMkLst>
          <pc:docMk/>
          <pc:sldMk cId="1536157918" sldId="257"/>
        </pc:sldMkLst>
        <pc:spChg chg="del">
          <ac:chgData name="Diana Percatkina" userId="925c4e03639486c2" providerId="Windows Live" clId="Web-{97898FA8-1C90-479A-AF61-AA61F9F97892}" dt="2022-08-11T21:11:32.697" v="829"/>
          <ac:spMkLst>
            <pc:docMk/>
            <pc:sldMk cId="1536157918" sldId="257"/>
            <ac:spMk id="3" creationId="{B1551373-1F4A-4C35-FF1C-4F31F851AC21}"/>
          </ac:spMkLst>
        </pc:spChg>
        <pc:picChg chg="add mod ord">
          <ac:chgData name="Diana Percatkina" userId="925c4e03639486c2" providerId="Windows Live" clId="Web-{97898FA8-1C90-479A-AF61-AA61F9F97892}" dt="2022-08-11T21:11:39.619" v="831" actId="1076"/>
          <ac:picMkLst>
            <pc:docMk/>
            <pc:sldMk cId="1536157918" sldId="257"/>
            <ac:picMk id="4" creationId="{C6EE6874-FC8B-7A42-46F1-BD6E333232CD}"/>
          </ac:picMkLst>
        </pc:picChg>
      </pc:sldChg>
      <pc:sldChg chg="addSp modSp del">
        <pc:chgData name="Diana Percatkina" userId="925c4e03639486c2" providerId="Windows Live" clId="Web-{97898FA8-1C90-479A-AF61-AA61F9F97892}" dt="2022-08-11T18:55:21.059" v="88"/>
        <pc:sldMkLst>
          <pc:docMk/>
          <pc:sldMk cId="411166514" sldId="258"/>
        </pc:sldMkLst>
        <pc:spChg chg="mod">
          <ac:chgData name="Diana Percatkina" userId="925c4e03639486c2" providerId="Windows Live" clId="Web-{97898FA8-1C90-479A-AF61-AA61F9F97892}" dt="2022-08-11T18:53:49.631" v="67" actId="20577"/>
          <ac:spMkLst>
            <pc:docMk/>
            <pc:sldMk cId="411166514" sldId="258"/>
            <ac:spMk id="2" creationId="{1189FFC3-597C-A0A2-44BF-16CD45FF4D26}"/>
          </ac:spMkLst>
        </pc:spChg>
        <pc:picChg chg="add mod">
          <ac:chgData name="Diana Percatkina" userId="925c4e03639486c2" providerId="Windows Live" clId="Web-{97898FA8-1C90-479A-AF61-AA61F9F97892}" dt="2022-08-11T18:54:51.416" v="84" actId="14100"/>
          <ac:picMkLst>
            <pc:docMk/>
            <pc:sldMk cId="411166514" sldId="258"/>
            <ac:picMk id="3" creationId="{19DFAC71-AF85-4FE7-20CB-6F38CCA8354A}"/>
          </ac:picMkLst>
        </pc:picChg>
      </pc:sldChg>
      <pc:sldChg chg="addSp modSp">
        <pc:chgData name="Diana Percatkina" userId="925c4e03639486c2" providerId="Windows Live" clId="Web-{97898FA8-1C90-479A-AF61-AA61F9F97892}" dt="2022-08-11T21:14:35.912" v="834" actId="14100"/>
        <pc:sldMkLst>
          <pc:docMk/>
          <pc:sldMk cId="3123396488" sldId="259"/>
        </pc:sldMkLst>
        <pc:spChg chg="mod">
          <ac:chgData name="Diana Percatkina" userId="925c4e03639486c2" providerId="Windows Live" clId="Web-{97898FA8-1C90-479A-AF61-AA61F9F97892}" dt="2022-08-11T19:52:41.517" v="706" actId="20577"/>
          <ac:spMkLst>
            <pc:docMk/>
            <pc:sldMk cId="3123396488" sldId="259"/>
            <ac:spMk id="3" creationId="{97FDA406-93B5-4CFB-B2E1-3D00E9416877}"/>
          </ac:spMkLst>
        </pc:spChg>
        <pc:spChg chg="mod">
          <ac:chgData name="Diana Percatkina" userId="925c4e03639486c2" providerId="Windows Live" clId="Web-{97898FA8-1C90-479A-AF61-AA61F9F97892}" dt="2022-08-11T19:18:15.453" v="241" actId="20577"/>
          <ac:spMkLst>
            <pc:docMk/>
            <pc:sldMk cId="3123396488" sldId="259"/>
            <ac:spMk id="8" creationId="{5FEF463D-EE6B-46FF-B7C7-74B09A96C8AB}"/>
          </ac:spMkLst>
        </pc:spChg>
        <pc:picChg chg="add mod">
          <ac:chgData name="Diana Percatkina" userId="925c4e03639486c2" providerId="Windows Live" clId="Web-{97898FA8-1C90-479A-AF61-AA61F9F97892}" dt="2022-08-11T21:14:35.912" v="834" actId="14100"/>
          <ac:picMkLst>
            <pc:docMk/>
            <pc:sldMk cId="3123396488" sldId="259"/>
            <ac:picMk id="4" creationId="{87B897B3-4E8C-E78B-9569-36FE221E0BBC}"/>
          </ac:picMkLst>
        </pc:picChg>
      </pc:sldChg>
      <pc:sldChg chg="addSp delSp modSp mod setBg setClrOvrMap">
        <pc:chgData name="Diana Percatkina" userId="925c4e03639486c2" providerId="Windows Live" clId="Web-{97898FA8-1C90-479A-AF61-AA61F9F97892}" dt="2022-08-12T05:54:27.010" v="1100"/>
        <pc:sldMkLst>
          <pc:docMk/>
          <pc:sldMk cId="2475967398" sldId="260"/>
        </pc:sldMkLst>
        <pc:spChg chg="mod ord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2" creationId="{DEBCF7FC-5AFC-25E1-618A-1016101F6EA1}"/>
          </ac:spMkLst>
        </pc:spChg>
        <pc:spChg chg="add del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6" creationId="{32038E7D-F4AB-85D7-B11B-DD59A7A6B368}"/>
          </ac:spMkLst>
        </pc:spChg>
        <pc:spChg chg="del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100" creationId="{ED4D6CE2-C4FB-4B4D-991A-84C9705CD762}"/>
          </ac:spMkLst>
        </pc:spChg>
        <pc:spChg chg="add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105" creationId="{32038E7D-F4AB-85D7-B11B-DD59A7A6B368}"/>
          </ac:spMkLst>
        </pc:spChg>
        <pc:spChg chg="add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106" creationId="{33CD251C-A887-4D2F-925B-FC097198538B}"/>
          </ac:spMkLst>
        </pc:spChg>
        <pc:spChg chg="add">
          <ac:chgData name="Diana Percatkina" userId="925c4e03639486c2" providerId="Windows Live" clId="Web-{97898FA8-1C90-479A-AF61-AA61F9F97892}" dt="2022-08-12T05:54:27.010" v="1100"/>
          <ac:spMkLst>
            <pc:docMk/>
            <pc:sldMk cId="2475967398" sldId="260"/>
            <ac:spMk id="108" creationId="{6C1F557E-5240-4FBE-88BD-D35E6B808208}"/>
          </ac:spMkLst>
        </pc:spChg>
        <pc:graphicFrameChg chg="add del">
          <ac:chgData name="Diana Percatkina" userId="925c4e03639486c2" providerId="Windows Live" clId="Web-{97898FA8-1C90-479A-AF61-AA61F9F97892}" dt="2022-08-12T05:54:26.994" v="1099"/>
          <ac:graphicFrameMkLst>
            <pc:docMk/>
            <pc:sldMk cId="2475967398" sldId="260"/>
            <ac:graphicFrameMk id="103" creationId="{017146F3-3B53-AAC8-5EED-893E1BA0E7DF}"/>
          </ac:graphicFrameMkLst>
        </pc:graphicFrameChg>
        <pc:picChg chg="mod">
          <ac:chgData name="Diana Percatkina" userId="925c4e03639486c2" providerId="Windows Live" clId="Web-{97898FA8-1C90-479A-AF61-AA61F9F97892}" dt="2022-08-12T05:54:27.010" v="1100"/>
          <ac:picMkLst>
            <pc:docMk/>
            <pc:sldMk cId="2475967398" sldId="260"/>
            <ac:picMk id="3" creationId="{B4AAB2DA-521F-D162-5553-16DCBD7C2E07}"/>
          </ac:picMkLst>
        </pc:picChg>
        <pc:picChg chg="mod">
          <ac:chgData name="Diana Percatkina" userId="925c4e03639486c2" providerId="Windows Live" clId="Web-{97898FA8-1C90-479A-AF61-AA61F9F97892}" dt="2022-08-12T05:54:27.010" v="1100"/>
          <ac:picMkLst>
            <pc:docMk/>
            <pc:sldMk cId="2475967398" sldId="260"/>
            <ac:picMk id="4" creationId="{1E05557E-09D1-EF7A-9D0C-DFD9071A6548}"/>
          </ac:picMkLst>
        </pc:picChg>
        <pc:picChg chg="mod ord">
          <ac:chgData name="Diana Percatkina" userId="925c4e03639486c2" providerId="Windows Live" clId="Web-{97898FA8-1C90-479A-AF61-AA61F9F97892}" dt="2022-08-12T05:54:27.010" v="1100"/>
          <ac:picMkLst>
            <pc:docMk/>
            <pc:sldMk cId="2475967398" sldId="260"/>
            <ac:picMk id="9" creationId="{B3884726-8BAB-54B0-AF5E-86CBEE441C13}"/>
          </ac:picMkLst>
        </pc:picChg>
        <pc:cxnChg chg="del">
          <ac:chgData name="Diana Percatkina" userId="925c4e03639486c2" providerId="Windows Live" clId="Web-{97898FA8-1C90-479A-AF61-AA61F9F97892}" dt="2022-08-12T05:54:27.010" v="1100"/>
          <ac:cxnSpMkLst>
            <pc:docMk/>
            <pc:sldMk cId="2475967398" sldId="260"/>
            <ac:cxnSpMk id="101" creationId="{DF212C58-D7CC-47D6-AD5E-91C3F01B2F9E}"/>
          </ac:cxnSpMkLst>
        </pc:cxnChg>
      </pc:sldChg>
      <pc:sldChg chg="del">
        <pc:chgData name="Diana Percatkina" userId="925c4e03639486c2" providerId="Windows Live" clId="Web-{97898FA8-1C90-479A-AF61-AA61F9F97892}" dt="2022-08-11T21:29:28.388" v="836"/>
        <pc:sldMkLst>
          <pc:docMk/>
          <pc:sldMk cId="1903711254" sldId="261"/>
        </pc:sldMkLst>
      </pc:sldChg>
      <pc:sldChg chg="addSp delSp modSp mod setBg">
        <pc:chgData name="Diana Percatkina" userId="925c4e03639486c2" providerId="Windows Live" clId="Web-{97898FA8-1C90-479A-AF61-AA61F9F97892}" dt="2022-08-12T05:51:04.083" v="1092"/>
        <pc:sldMkLst>
          <pc:docMk/>
          <pc:sldMk cId="3238410668" sldId="262"/>
        </pc:sldMkLst>
        <pc:spChg chg="mod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2" creationId="{83C4520D-1469-9B86-0C88-C82DD76269B1}"/>
          </ac:spMkLst>
        </pc:spChg>
        <pc:spChg chg="add del mod">
          <ac:chgData name="Diana Percatkina" userId="925c4e03639486c2" providerId="Windows Live" clId="Web-{97898FA8-1C90-479A-AF61-AA61F9F97892}" dt="2022-08-12T05:33:01.973" v="858"/>
          <ac:spMkLst>
            <pc:docMk/>
            <pc:sldMk cId="3238410668" sldId="262"/>
            <ac:spMk id="3" creationId="{31DF1F00-9A49-76D2-5A23-0DB32D164F11}"/>
          </ac:spMkLst>
        </pc:spChg>
        <pc:spChg chg="add mod">
          <ac:chgData name="Diana Percatkina" userId="925c4e03639486c2" providerId="Windows Live" clId="Web-{97898FA8-1C90-479A-AF61-AA61F9F97892}" dt="2022-08-12T05:35:48.353" v="875" actId="20577"/>
          <ac:spMkLst>
            <pc:docMk/>
            <pc:sldMk cId="3238410668" sldId="262"/>
            <ac:spMk id="4" creationId="{A7B99FEB-7F8B-FAD6-7CA0-FEAE82D4A5A5}"/>
          </ac:spMkLst>
        </pc:spChg>
        <pc:spChg chg="add del mod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5" creationId="{C1E4474C-CE3A-CB5B-F388-6993AF246498}"/>
          </ac:spMkLst>
        </pc:spChg>
        <pc:spChg chg="del">
          <ac:chgData name="Diana Percatkina" userId="925c4e03639486c2" providerId="Windows Live" clId="Web-{97898FA8-1C90-479A-AF61-AA61F9F97892}" dt="2022-08-12T05:35:40.103" v="874"/>
          <ac:spMkLst>
            <pc:docMk/>
            <pc:sldMk cId="3238410668" sldId="262"/>
            <ac:spMk id="21" creationId="{A017E2F9-032A-4CAE-A2E4-7465A67B7A03}"/>
          </ac:spMkLst>
        </pc:spChg>
        <pc:spChg chg="del">
          <ac:chgData name="Diana Percatkina" userId="925c4e03639486c2" providerId="Windows Live" clId="Web-{97898FA8-1C90-479A-AF61-AA61F9F97892}" dt="2022-08-12T05:35:40.103" v="874"/>
          <ac:spMkLst>
            <pc:docMk/>
            <pc:sldMk cId="3238410668" sldId="262"/>
            <ac:spMk id="23" creationId="{036EB2E8-1BD0-492D-BF5A-CE0184DA769D}"/>
          </ac:spMkLst>
        </pc:spChg>
        <pc:spChg chg="del">
          <ac:chgData name="Diana Percatkina" userId="925c4e03639486c2" providerId="Windows Live" clId="Web-{97898FA8-1C90-479A-AF61-AA61F9F97892}" dt="2022-08-12T05:35:40.103" v="874"/>
          <ac:spMkLst>
            <pc:docMk/>
            <pc:sldMk cId="3238410668" sldId="262"/>
            <ac:spMk id="25" creationId="{5316ED32-D562-46FD-A6C1-B0FBF4EF62B6}"/>
          </ac:spMkLst>
        </pc:spChg>
        <pc:spChg chg="add del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30" creationId="{70DFC902-7D23-471A-B557-B6B6917D7A0D}"/>
          </ac:spMkLst>
        </pc:spChg>
        <pc:spChg chg="add del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32" creationId="{A55D5633-D557-4DCA-982C-FF36EB7A1C00}"/>
          </ac:spMkLst>
        </pc:spChg>
        <pc:spChg chg="add del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34" creationId="{450D3AD2-FA80-415F-A9CE-54D884561CD7}"/>
          </ac:spMkLst>
        </pc:spChg>
        <pc:spChg chg="add">
          <ac:chgData name="Diana Percatkina" userId="925c4e03639486c2" providerId="Windows Live" clId="Web-{97898FA8-1C90-479A-AF61-AA61F9F97892}" dt="2022-08-12T05:51:04.083" v="1092"/>
          <ac:spMkLst>
            <pc:docMk/>
            <pc:sldMk cId="3238410668" sldId="262"/>
            <ac:spMk id="40" creationId="{46C2E80F-49A6-4372-B103-219D417A55ED}"/>
          </ac:spMkLst>
        </pc:spChg>
        <pc:graphicFrameChg chg="add">
          <ac:chgData name="Diana Percatkina" userId="925c4e03639486c2" providerId="Windows Live" clId="Web-{97898FA8-1C90-479A-AF61-AA61F9F97892}" dt="2022-08-12T05:51:04.083" v="1092"/>
          <ac:graphicFrameMkLst>
            <pc:docMk/>
            <pc:sldMk cId="3238410668" sldId="262"/>
            <ac:graphicFrameMk id="36" creationId="{0ABC0264-69CE-E13B-2138-68C0C18CAE6F}"/>
          </ac:graphicFrameMkLst>
        </pc:graphicFrameChg>
      </pc:sldChg>
      <pc:sldChg chg="new del">
        <pc:chgData name="Diana Percatkina" userId="925c4e03639486c2" providerId="Windows Live" clId="Web-{97898FA8-1C90-479A-AF61-AA61F9F97892}" dt="2022-08-11T18:42:07.240" v="65"/>
        <pc:sldMkLst>
          <pc:docMk/>
          <pc:sldMk cId="2297601581" sldId="265"/>
        </pc:sldMkLst>
      </pc:sldChg>
      <pc:sldChg chg="new del">
        <pc:chgData name="Diana Percatkina" userId="925c4e03639486c2" providerId="Windows Live" clId="Web-{97898FA8-1C90-479A-AF61-AA61F9F97892}" dt="2022-08-11T18:42:00.974" v="63"/>
        <pc:sldMkLst>
          <pc:docMk/>
          <pc:sldMk cId="2313948295" sldId="265"/>
        </pc:sldMkLst>
      </pc:sldChg>
      <pc:sldChg chg="addSp delSp modSp add mod replId setBg">
        <pc:chgData name="Diana Percatkina" userId="925c4e03639486c2" providerId="Windows Live" clId="Web-{97898FA8-1C90-479A-AF61-AA61F9F97892}" dt="2022-08-12T07:44:46.178" v="1186" actId="14100"/>
        <pc:sldMkLst>
          <pc:docMk/>
          <pc:sldMk cId="3056661073" sldId="265"/>
        </pc:sldMkLst>
        <pc:spChg chg="mod">
          <ac:chgData name="Diana Percatkina" userId="925c4e03639486c2" providerId="Windows Live" clId="Web-{97898FA8-1C90-479A-AF61-AA61F9F97892}" dt="2022-08-11T19:28:25.278" v="271"/>
          <ac:spMkLst>
            <pc:docMk/>
            <pc:sldMk cId="3056661073" sldId="265"/>
            <ac:spMk id="2" creationId="{5CB20601-4A00-48EF-99D7-F8BC98CB8215}"/>
          </ac:spMkLst>
        </pc:spChg>
        <pc:spChg chg="add del">
          <ac:chgData name="Diana Percatkina" userId="925c4e03639486c2" providerId="Windows Live" clId="Web-{97898FA8-1C90-479A-AF61-AA61F9F97892}" dt="2022-08-11T18:55:27.934" v="91"/>
          <ac:spMkLst>
            <pc:docMk/>
            <pc:sldMk cId="3056661073" sldId="265"/>
            <ac:spMk id="3" creationId="{B1551373-1F4A-4C35-FF1C-4F31F851AC21}"/>
          </ac:spMkLst>
        </pc:spChg>
        <pc:spChg chg="add del mod">
          <ac:chgData name="Diana Percatkina" userId="925c4e03639486c2" providerId="Windows Live" clId="Web-{97898FA8-1C90-479A-AF61-AA61F9F97892}" dt="2022-08-12T07:32:15.734" v="1175"/>
          <ac:spMkLst>
            <pc:docMk/>
            <pc:sldMk cId="3056661073" sldId="265"/>
            <ac:spMk id="4" creationId="{49950C0E-F50B-689D-5DED-216EF93A50B1}"/>
          </ac:spMkLst>
        </pc:spChg>
        <pc:spChg chg="add del mod">
          <ac:chgData name="Diana Percatkina" userId="925c4e03639486c2" providerId="Windows Live" clId="Web-{97898FA8-1C90-479A-AF61-AA61F9F97892}" dt="2022-08-11T19:10:02.886" v="229"/>
          <ac:spMkLst>
            <pc:docMk/>
            <pc:sldMk cId="3056661073" sldId="265"/>
            <ac:spMk id="7" creationId="{A1C33271-BCA2-010E-6B77-E6FCA9A215F2}"/>
          </ac:spMkLst>
        </pc:spChg>
        <pc:spChg chg="add del mod">
          <ac:chgData name="Diana Percatkina" userId="925c4e03639486c2" providerId="Windows Live" clId="Web-{97898FA8-1C90-479A-AF61-AA61F9F97892}" dt="2022-08-12T07:44:30.818" v="1182"/>
          <ac:spMkLst>
            <pc:docMk/>
            <pc:sldMk cId="3056661073" sldId="265"/>
            <ac:spMk id="7" creationId="{FBA15905-4ED2-8D15-8CEC-3B4602B48F09}"/>
          </ac:spMkLst>
        </pc:spChg>
        <pc:spChg chg="del">
          <ac:chgData name="Diana Percatkina" userId="925c4e03639486c2" providerId="Windows Live" clId="Web-{97898FA8-1C90-479A-AF61-AA61F9F97892}" dt="2022-08-11T19:28:25.278" v="271"/>
          <ac:spMkLst>
            <pc:docMk/>
            <pc:sldMk cId="3056661073" sldId="265"/>
            <ac:spMk id="35" creationId="{16F9E488-0718-4E1E-9D12-26779F606252}"/>
          </ac:spMkLst>
        </pc:spChg>
        <pc:spChg chg="del">
          <ac:chgData name="Diana Percatkina" userId="925c4e03639486c2" providerId="Windows Live" clId="Web-{97898FA8-1C90-479A-AF61-AA61F9F97892}" dt="2022-08-11T19:28:25.278" v="271"/>
          <ac:spMkLst>
            <pc:docMk/>
            <pc:sldMk cId="3056661073" sldId="265"/>
            <ac:spMk id="36" creationId="{CE708407-D01D-4E57-8998-FF799DBC3788}"/>
          </ac:spMkLst>
        </pc:spChg>
        <pc:spChg chg="add">
          <ac:chgData name="Diana Percatkina" userId="925c4e03639486c2" providerId="Windows Live" clId="Web-{97898FA8-1C90-479A-AF61-AA61F9F97892}" dt="2022-08-11T19:28:25.278" v="271"/>
          <ac:spMkLst>
            <pc:docMk/>
            <pc:sldMk cId="3056661073" sldId="265"/>
            <ac:spMk id="43" creationId="{6753252F-4873-4F63-801D-CC719279A7D5}"/>
          </ac:spMkLst>
        </pc:spChg>
        <pc:spChg chg="add">
          <ac:chgData name="Diana Percatkina" userId="925c4e03639486c2" providerId="Windows Live" clId="Web-{97898FA8-1C90-479A-AF61-AA61F9F97892}" dt="2022-08-11T19:28:25.278" v="271"/>
          <ac:spMkLst>
            <pc:docMk/>
            <pc:sldMk cId="3056661073" sldId="265"/>
            <ac:spMk id="45" creationId="{047C8CCB-F95D-4249-92DD-651249D3535A}"/>
          </ac:spMkLst>
        </pc:spChg>
        <pc:grpChg chg="del">
          <ac:chgData name="Diana Percatkina" userId="925c4e03639486c2" providerId="Windows Live" clId="Web-{97898FA8-1C90-479A-AF61-AA61F9F97892}" dt="2022-08-11T19:28:25.278" v="271"/>
          <ac:grpSpMkLst>
            <pc:docMk/>
            <pc:sldMk cId="3056661073" sldId="265"/>
            <ac:grpSpMk id="37" creationId="{7F963B07-5C9E-478C-A53E-B6F5B4A78933}"/>
          </ac:grpSpMkLst>
        </pc:grpChg>
        <pc:picChg chg="add del mod ord">
          <ac:chgData name="Diana Percatkina" userId="925c4e03639486c2" providerId="Windows Live" clId="Web-{97898FA8-1C90-479A-AF61-AA61F9F97892}" dt="2022-08-11T18:55:25.356" v="90"/>
          <ac:picMkLst>
            <pc:docMk/>
            <pc:sldMk cId="3056661073" sldId="265"/>
            <ac:picMk id="4" creationId="{7B617F6E-CA0E-1625-5B70-3E94D4FA2874}"/>
          </ac:picMkLst>
        </pc:picChg>
        <pc:picChg chg="add del mod ord">
          <ac:chgData name="Diana Percatkina" userId="925c4e03639486c2" providerId="Windows Live" clId="Web-{97898FA8-1C90-479A-AF61-AA61F9F97892}" dt="2022-08-12T07:44:28.006" v="1181"/>
          <ac:picMkLst>
            <pc:docMk/>
            <pc:sldMk cId="3056661073" sldId="265"/>
            <ac:picMk id="5" creationId="{79119314-BCB7-D0F0-00A6-6EDB9939F8BB}"/>
          </ac:picMkLst>
        </pc:picChg>
        <pc:picChg chg="add del mod ord">
          <ac:chgData name="Diana Percatkina" userId="925c4e03639486c2" providerId="Windows Live" clId="Web-{97898FA8-1C90-479A-AF61-AA61F9F97892}" dt="2022-08-11T19:09:59.808" v="228"/>
          <ac:picMkLst>
            <pc:docMk/>
            <pc:sldMk cId="3056661073" sldId="265"/>
            <ac:picMk id="5" creationId="{B6DDFB31-A702-4BA3-36BC-9F2F59C2AEA1}"/>
          </ac:picMkLst>
        </pc:picChg>
        <pc:picChg chg="add mod ord">
          <ac:chgData name="Diana Percatkina" userId="925c4e03639486c2" providerId="Windows Live" clId="Web-{97898FA8-1C90-479A-AF61-AA61F9F97892}" dt="2022-08-12T07:44:46.178" v="1186" actId="14100"/>
          <ac:picMkLst>
            <pc:docMk/>
            <pc:sldMk cId="3056661073" sldId="265"/>
            <ac:picMk id="8" creationId="{A196F36C-25BA-599F-E206-CF0640BA7BFF}"/>
          </ac:picMkLst>
        </pc:picChg>
        <pc:picChg chg="add del mod ord">
          <ac:chgData name="Diana Percatkina" userId="925c4e03639486c2" providerId="Windows Live" clId="Web-{97898FA8-1C90-479A-AF61-AA61F9F97892}" dt="2022-08-12T07:32:05.343" v="1174"/>
          <ac:picMkLst>
            <pc:docMk/>
            <pc:sldMk cId="3056661073" sldId="265"/>
            <ac:picMk id="9" creationId="{119B715F-27FA-FBF0-674C-5AEB13EFD3FB}"/>
          </ac:picMkLst>
        </pc:picChg>
      </pc:sldChg>
      <pc:sldChg chg="addSp delSp modSp new mod ord setBg setClrOvrMap">
        <pc:chgData name="Diana Percatkina" userId="925c4e03639486c2" providerId="Windows Live" clId="Web-{97898FA8-1C90-479A-AF61-AA61F9F97892}" dt="2022-08-12T06:15:20.430" v="1173" actId="20577"/>
        <pc:sldMkLst>
          <pc:docMk/>
          <pc:sldMk cId="3079910903" sldId="266"/>
        </pc:sldMkLst>
        <pc:spChg chg="mod">
          <ac:chgData name="Diana Percatkina" userId="925c4e03639486c2" providerId="Windows Live" clId="Web-{97898FA8-1C90-479A-AF61-AA61F9F97892}" dt="2022-08-12T06:00:24.439" v="1165" actId="1076"/>
          <ac:spMkLst>
            <pc:docMk/>
            <pc:sldMk cId="3079910903" sldId="266"/>
            <ac:spMk id="2" creationId="{41FE99C6-CDAB-4B45-8BFB-497D9D14642C}"/>
          </ac:spMkLst>
        </pc:spChg>
        <pc:spChg chg="add del mod">
          <ac:chgData name="Diana Percatkina" userId="925c4e03639486c2" providerId="Windows Live" clId="Web-{97898FA8-1C90-479A-AF61-AA61F9F97892}" dt="2022-08-11T20:54:15.963" v="732"/>
          <ac:spMkLst>
            <pc:docMk/>
            <pc:sldMk cId="3079910903" sldId="266"/>
            <ac:spMk id="3" creationId="{8C803CF4-9276-BE1A-3BFA-D64DD58E4492}"/>
          </ac:spMkLst>
        </pc:spChg>
        <pc:spChg chg="add mod">
          <ac:chgData name="Diana Percatkina" userId="925c4e03639486c2" providerId="Windows Live" clId="Web-{97898FA8-1C90-479A-AF61-AA61F9F97892}" dt="2022-08-12T05:58:47.859" v="1142" actId="1076"/>
          <ac:spMkLst>
            <pc:docMk/>
            <pc:sldMk cId="3079910903" sldId="266"/>
            <ac:spMk id="3" creationId="{B4686C4D-BE05-D095-5F9C-1864B4E5E273}"/>
          </ac:spMkLst>
        </pc:spChg>
        <pc:spChg chg="add mod">
          <ac:chgData name="Diana Percatkina" userId="925c4e03639486c2" providerId="Windows Live" clId="Web-{97898FA8-1C90-479A-AF61-AA61F9F97892}" dt="2022-08-12T05:58:53.265" v="1143" actId="1076"/>
          <ac:spMkLst>
            <pc:docMk/>
            <pc:sldMk cId="3079910903" sldId="266"/>
            <ac:spMk id="4" creationId="{B9E1972A-17B5-1CC6-414E-70D24E2E9729}"/>
          </ac:spMkLst>
        </pc:spChg>
        <pc:spChg chg="add">
          <ac:chgData name="Diana Percatkina" userId="925c4e03639486c2" providerId="Windows Live" clId="Web-{97898FA8-1C90-479A-AF61-AA61F9F97892}" dt="2022-08-11T20:15:45.414" v="708"/>
          <ac:spMkLst>
            <pc:docMk/>
            <pc:sldMk cId="3079910903" sldId="266"/>
            <ac:spMk id="8" creationId="{EA67B5B4-3A24-436E-B663-1B2EBFF8A0CD}"/>
          </ac:spMkLst>
        </pc:spChg>
        <pc:spChg chg="add mod ord">
          <ac:chgData name="Diana Percatkina" userId="925c4e03639486c2" providerId="Windows Live" clId="Web-{97898FA8-1C90-479A-AF61-AA61F9F97892}" dt="2022-08-12T06:15:20.430" v="1173" actId="20577"/>
          <ac:spMkLst>
            <pc:docMk/>
            <pc:sldMk cId="3079910903" sldId="266"/>
            <ac:spMk id="9" creationId="{E9AAFA0F-6BA6-E21B-BF59-5DF757F20E5E}"/>
          </ac:spMkLst>
        </pc:spChg>
        <pc:spChg chg="add">
          <ac:chgData name="Diana Percatkina" userId="925c4e03639486c2" providerId="Windows Live" clId="Web-{97898FA8-1C90-479A-AF61-AA61F9F97892}" dt="2022-08-11T20:15:45.414" v="708"/>
          <ac:spMkLst>
            <pc:docMk/>
            <pc:sldMk cId="3079910903" sldId="266"/>
            <ac:spMk id="10" creationId="{987FDF89-C993-41F4-A1B8-DBAFF16008A9}"/>
          </ac:spMkLst>
        </pc:spChg>
        <pc:spChg chg="add">
          <ac:chgData name="Diana Percatkina" userId="925c4e03639486c2" providerId="Windows Live" clId="Web-{97898FA8-1C90-479A-AF61-AA61F9F97892}" dt="2022-08-11T20:15:45.414" v="708"/>
          <ac:spMkLst>
            <pc:docMk/>
            <pc:sldMk cId="3079910903" sldId="266"/>
            <ac:spMk id="12" creationId="{64E585EA-75FD-4025-8270-F66A58A15CDA}"/>
          </ac:spMkLst>
        </pc:spChg>
        <pc:spChg chg="add del mod">
          <ac:chgData name="Diana Percatkina" userId="925c4e03639486c2" providerId="Windows Live" clId="Web-{97898FA8-1C90-479A-AF61-AA61F9F97892}" dt="2022-08-11T20:58:32.755" v="749"/>
          <ac:spMkLst>
            <pc:docMk/>
            <pc:sldMk cId="3079910903" sldId="266"/>
            <ac:spMk id="13" creationId="{42525CFC-B64E-0DE5-5B15-D7FAFE0529F0}"/>
          </ac:spMkLst>
        </pc:spChg>
        <pc:spChg chg="add del">
          <ac:chgData name="Diana Percatkina" userId="925c4e03639486c2" providerId="Windows Live" clId="Web-{97898FA8-1C90-479A-AF61-AA61F9F97892}" dt="2022-08-12T05:56:23.965" v="1104"/>
          <ac:spMkLst>
            <pc:docMk/>
            <pc:sldMk cId="3079910903" sldId="266"/>
            <ac:spMk id="34" creationId="{D462EE7E-14DF-497D-AE08-F6623DB88E99}"/>
          </ac:spMkLst>
        </pc:spChg>
        <pc:spChg chg="add del">
          <ac:chgData name="Diana Percatkina" userId="925c4e03639486c2" providerId="Windows Live" clId="Web-{97898FA8-1C90-479A-AF61-AA61F9F97892}" dt="2022-08-12T05:56:23.965" v="1104"/>
          <ac:spMkLst>
            <pc:docMk/>
            <pc:sldMk cId="3079910903" sldId="266"/>
            <ac:spMk id="35" creationId="{2FBF0AC7-1F73-4A5E-882F-8C2A41F1AEA4}"/>
          </ac:spMkLst>
        </pc:spChg>
        <pc:spChg chg="add del">
          <ac:chgData name="Diana Percatkina" userId="925c4e03639486c2" providerId="Windows Live" clId="Web-{97898FA8-1C90-479A-AF61-AA61F9F97892}" dt="2022-08-12T05:56:23.965" v="1104"/>
          <ac:spMkLst>
            <pc:docMk/>
            <pc:sldMk cId="3079910903" sldId="266"/>
            <ac:spMk id="40" creationId="{91F32EBA-ED97-466E-8CFA-8382584155D0}"/>
          </ac:spMkLst>
        </pc:spChg>
        <pc:picChg chg="add del mod ord">
          <ac:chgData name="Diana Percatkina" userId="925c4e03639486c2" providerId="Windows Live" clId="Web-{97898FA8-1C90-479A-AF61-AA61F9F97892}" dt="2022-08-11T20:42:54.355" v="731"/>
          <ac:picMkLst>
            <pc:docMk/>
            <pc:sldMk cId="3079910903" sldId="266"/>
            <ac:picMk id="4" creationId="{C8308E06-3E25-549E-AA21-52E0A24C8917}"/>
          </ac:picMkLst>
        </pc:picChg>
        <pc:picChg chg="add del mod ord">
          <ac:chgData name="Diana Percatkina" userId="925c4e03639486c2" providerId="Windows Live" clId="Web-{97898FA8-1C90-479A-AF61-AA61F9F97892}" dt="2022-08-11T20:58:29.973" v="748"/>
          <ac:picMkLst>
            <pc:docMk/>
            <pc:sldMk cId="3079910903" sldId="266"/>
            <ac:picMk id="5" creationId="{501B8BE7-0C6A-FD01-07BF-6C24838C0272}"/>
          </ac:picMkLst>
        </pc:picChg>
        <pc:picChg chg="add mod">
          <ac:chgData name="Diana Percatkina" userId="925c4e03639486c2" providerId="Windows Live" clId="Web-{97898FA8-1C90-479A-AF61-AA61F9F97892}" dt="2022-08-12T05:58:36.593" v="1139" actId="1076"/>
          <ac:picMkLst>
            <pc:docMk/>
            <pc:sldMk cId="3079910903" sldId="266"/>
            <ac:picMk id="6" creationId="{C3CE2B66-7028-B9ED-46E5-385AE3D431FC}"/>
          </ac:picMkLst>
        </pc:picChg>
        <pc:picChg chg="add mod ord">
          <ac:chgData name="Diana Percatkina" userId="925c4e03639486c2" providerId="Windows Live" clId="Web-{97898FA8-1C90-479A-AF61-AA61F9F97892}" dt="2022-08-12T05:58:43.375" v="1141" actId="1076"/>
          <ac:picMkLst>
            <pc:docMk/>
            <pc:sldMk cId="3079910903" sldId="266"/>
            <ac:picMk id="7" creationId="{E70CD49C-674A-E4DE-6EB1-130A0C2718A5}"/>
          </ac:picMkLst>
        </pc:picChg>
        <pc:picChg chg="add mod ord">
          <ac:chgData name="Diana Percatkina" userId="925c4e03639486c2" providerId="Windows Live" clId="Web-{97898FA8-1C90-479A-AF61-AA61F9F97892}" dt="2022-08-12T05:58:39.953" v="1140" actId="1076"/>
          <ac:picMkLst>
            <pc:docMk/>
            <pc:sldMk cId="3079910903" sldId="266"/>
            <ac:picMk id="14" creationId="{479DB9D4-B38C-48E5-42F6-71F59EB9100A}"/>
          </ac:picMkLst>
        </pc:picChg>
      </pc:sldChg>
    </pc:docChg>
  </pc:docChgLst>
  <pc:docChgLst>
    <pc:chgData name="Abas Abdi" userId="309fb6df32264a5e" providerId="Windows Live" clId="Web-{8AD027C3-2877-4366-9E52-E5D16159155D}"/>
    <pc:docChg chg="modSld">
      <pc:chgData name="Abas Abdi" userId="309fb6df32264a5e" providerId="Windows Live" clId="Web-{8AD027C3-2877-4366-9E52-E5D16159155D}" dt="2022-08-11T19:39:17.174" v="14" actId="20577"/>
      <pc:docMkLst>
        <pc:docMk/>
      </pc:docMkLst>
      <pc:sldChg chg="addSp delSp modSp mod setBg setClrOvrMap">
        <pc:chgData name="Abas Abdi" userId="309fb6df32264a5e" providerId="Windows Live" clId="Web-{8AD027C3-2877-4366-9E52-E5D16159155D}" dt="2022-08-11T19:31:13.023" v="7"/>
        <pc:sldMkLst>
          <pc:docMk/>
          <pc:sldMk cId="1536157918" sldId="257"/>
        </pc:sldMkLst>
        <pc:spChg chg="mod">
          <ac:chgData name="Abas Abdi" userId="309fb6df32264a5e" providerId="Windows Live" clId="Web-{8AD027C3-2877-4366-9E52-E5D16159155D}" dt="2022-08-11T19:31:13.023" v="7"/>
          <ac:spMkLst>
            <pc:docMk/>
            <pc:sldMk cId="1536157918" sldId="257"/>
            <ac:spMk id="2" creationId="{5CB20601-4A00-48EF-99D7-F8BC98CB8215}"/>
          </ac:spMkLst>
        </pc:spChg>
        <pc:spChg chg="mod">
          <ac:chgData name="Abas Abdi" userId="309fb6df32264a5e" providerId="Windows Live" clId="Web-{8AD027C3-2877-4366-9E52-E5D16159155D}" dt="2022-08-11T19:31:13.023" v="7"/>
          <ac:spMkLst>
            <pc:docMk/>
            <pc:sldMk cId="1536157918" sldId="257"/>
            <ac:spMk id="3" creationId="{B1551373-1F4A-4C35-FF1C-4F31F851AC21}"/>
          </ac:spMkLst>
        </pc:spChg>
        <pc:spChg chg="add del">
          <ac:chgData name="Abas Abdi" userId="309fb6df32264a5e" providerId="Windows Live" clId="Web-{8AD027C3-2877-4366-9E52-E5D16159155D}" dt="2022-08-11T19:31:13.023" v="7"/>
          <ac:spMkLst>
            <pc:docMk/>
            <pc:sldMk cId="1536157918" sldId="257"/>
            <ac:spMk id="8" creationId="{B95B9BA8-1D69-4796-85F5-B6D0BD52354B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25" creationId="{5A0118C5-4F8D-4CF4-BADD-53FEACC6C42A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27" creationId="{4E0A5C5C-2A95-428E-9F6A-0D29EBD57C9F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29" creationId="{1056F38F-7C4E-461D-8709-7D0024AE1F79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31" creationId="{C7278469-3C3C-49CE-AEEE-E176A4900B78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37" creationId="{4C6598AB-1C17-4D54-951C-A082D94ACB7A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39" creationId="{C83B66D7-137D-4AC1-B172-53D60F08BEB5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41" creationId="{F6B92503-6984-4D15-8B98-8718709B785D}"/>
          </ac:spMkLst>
        </pc:spChg>
        <pc:spChg chg="add del">
          <ac:chgData name="Abas Abdi" userId="309fb6df32264a5e" providerId="Windows Live" clId="Web-{8AD027C3-2877-4366-9E52-E5D16159155D}" dt="2022-08-11T19:31:13.023" v="6"/>
          <ac:spMkLst>
            <pc:docMk/>
            <pc:sldMk cId="1536157918" sldId="257"/>
            <ac:spMk id="43" creationId="{08DDF938-524E-4C18-A47D-C00627832366}"/>
          </ac:spMkLst>
        </pc:spChg>
        <pc:spChg chg="add">
          <ac:chgData name="Abas Abdi" userId="309fb6df32264a5e" providerId="Windows Live" clId="Web-{8AD027C3-2877-4366-9E52-E5D16159155D}" dt="2022-08-11T19:31:13.023" v="7"/>
          <ac:spMkLst>
            <pc:docMk/>
            <pc:sldMk cId="1536157918" sldId="257"/>
            <ac:spMk id="52" creationId="{AD72D4D1-076F-49D3-9889-EFC4F6D7CA66}"/>
          </ac:spMkLst>
        </pc:spChg>
        <pc:grpChg chg="add del">
          <ac:chgData name="Abas Abdi" userId="309fb6df32264a5e" providerId="Windows Live" clId="Web-{8AD027C3-2877-4366-9E52-E5D16159155D}" dt="2022-08-11T19:31:13.023" v="7"/>
          <ac:grpSpMkLst>
            <pc:docMk/>
            <pc:sldMk cId="1536157918" sldId="257"/>
            <ac:grpSpMk id="10" creationId="{5F892E19-92E7-4BB2-8C3F-DBDFE8D9D324}"/>
          </ac:grpSpMkLst>
        </pc:grpChg>
        <pc:grpChg chg="add del">
          <ac:chgData name="Abas Abdi" userId="309fb6df32264a5e" providerId="Windows Live" clId="Web-{8AD027C3-2877-4366-9E52-E5D16159155D}" dt="2022-08-11T19:31:13.023" v="6"/>
          <ac:grpSpMkLst>
            <pc:docMk/>
            <pc:sldMk cId="1536157918" sldId="257"/>
            <ac:grpSpMk id="33" creationId="{93DC754C-7E09-422D-A8BB-AF632E90DFA2}"/>
          </ac:grpSpMkLst>
        </pc:grpChg>
        <pc:grpChg chg="add del">
          <ac:chgData name="Abas Abdi" userId="309fb6df32264a5e" providerId="Windows Live" clId="Web-{8AD027C3-2877-4366-9E52-E5D16159155D}" dt="2022-08-11T19:31:13.023" v="6"/>
          <ac:grpSpMkLst>
            <pc:docMk/>
            <pc:sldMk cId="1536157918" sldId="257"/>
            <ac:grpSpMk id="45" creationId="{3773FAF5-C452-4455-9411-D6AF5EBD4CA9}"/>
          </ac:grpSpMkLst>
        </pc:grpChg>
        <pc:cxnChg chg="add">
          <ac:chgData name="Abas Abdi" userId="309fb6df32264a5e" providerId="Windows Live" clId="Web-{8AD027C3-2877-4366-9E52-E5D16159155D}" dt="2022-08-11T19:31:13.023" v="7"/>
          <ac:cxnSpMkLst>
            <pc:docMk/>
            <pc:sldMk cId="1536157918" sldId="257"/>
            <ac:cxnSpMk id="53" creationId="{2D72A2C9-F3CA-4216-8BAD-FA4C970C3C4E}"/>
          </ac:cxnSpMkLst>
        </pc:cxnChg>
      </pc:sldChg>
      <pc:sldChg chg="addSp delSp modSp mod setBg">
        <pc:chgData name="Abas Abdi" userId="309fb6df32264a5e" providerId="Windows Live" clId="Web-{8AD027C3-2877-4366-9E52-E5D16159155D}" dt="2022-08-11T19:39:04.611" v="11"/>
        <pc:sldMkLst>
          <pc:docMk/>
          <pc:sldMk cId="3123396488" sldId="259"/>
        </pc:sldMkLst>
        <pc:spChg chg="mod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2" creationId="{DC2437B2-B9B9-0B98-05B9-51B640DF2B10}"/>
          </ac:spMkLst>
        </pc:spChg>
        <pc:spChg chg="mod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3" creationId="{97FDA406-93B5-4CFB-B2E1-3D00E9416877}"/>
          </ac:spMkLst>
        </pc:spChg>
        <pc:spChg chg="del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8" creationId="{5FEF463D-EE6B-46FF-B7C7-74B09A96C8AB}"/>
          </ac:spMkLst>
        </pc:spChg>
        <pc:spChg chg="del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14" creationId="{30B5ED20-499B-41E7-95BE-8BBD3131456F}"/>
          </ac:spMkLst>
        </pc:spChg>
        <pc:spChg chg="del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16" creationId="{35A51D22-76EA-4C70-B5C9-ED3946924CB7}"/>
          </ac:spMkLst>
        </pc:spChg>
        <pc:spChg chg="add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21" creationId="{EA67B5B4-3A24-436E-B663-1B2EBFF8A0CD}"/>
          </ac:spMkLst>
        </pc:spChg>
        <pc:spChg chg="add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23" creationId="{987FDF89-C993-41F4-A1B8-DBAFF16008A9}"/>
          </ac:spMkLst>
        </pc:spChg>
        <pc:spChg chg="add">
          <ac:chgData name="Abas Abdi" userId="309fb6df32264a5e" providerId="Windows Live" clId="Web-{8AD027C3-2877-4366-9E52-E5D16159155D}" dt="2022-08-11T19:39:04.611" v="11"/>
          <ac:spMkLst>
            <pc:docMk/>
            <pc:sldMk cId="3123396488" sldId="259"/>
            <ac:spMk id="25" creationId="{64E585EA-75FD-4025-8270-F66A58A15CDA}"/>
          </ac:spMkLst>
        </pc:spChg>
        <pc:grpChg chg="del">
          <ac:chgData name="Abas Abdi" userId="309fb6df32264a5e" providerId="Windows Live" clId="Web-{8AD027C3-2877-4366-9E52-E5D16159155D}" dt="2022-08-11T19:39:04.611" v="11"/>
          <ac:grpSpMkLst>
            <pc:docMk/>
            <pc:sldMk cId="3123396488" sldId="259"/>
            <ac:grpSpMk id="10" creationId="{11A27B3A-460C-4100-99B5-817F25979F6C}"/>
          </ac:grpSpMkLst>
        </pc:grpChg>
      </pc:sldChg>
      <pc:sldChg chg="addSp delSp modSp mod setBg">
        <pc:chgData name="Abas Abdi" userId="309fb6df32264a5e" providerId="Windows Live" clId="Web-{8AD027C3-2877-4366-9E52-E5D16159155D}" dt="2022-08-11T19:38:59.517" v="10"/>
        <pc:sldMkLst>
          <pc:docMk/>
          <pc:sldMk cId="2475967398" sldId="260"/>
        </pc:sldMkLst>
        <pc:spChg chg="mod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2" creationId="{DEBCF7FC-5AFC-25E1-618A-1016101F6EA1}"/>
          </ac:spMkLst>
        </pc:spChg>
        <pc:spChg chg="del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3" creationId="{1F6F6FC9-E0C9-9701-696D-5879BAE98225}"/>
          </ac:spMkLst>
        </pc:spChg>
        <pc:spChg chg="del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8" creationId="{B95B9BA8-1D69-4796-85F5-B6D0BD52354B}"/>
          </ac:spMkLst>
        </pc:spChg>
        <pc:spChg chg="add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17" creationId="{DA3C47C2-33A2-44B2-BEAB-FEB679075C24}"/>
          </ac:spMkLst>
        </pc:spChg>
        <pc:spChg chg="add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19" creationId="{AD182BA8-54AD-4D9F-8264-B0FA8BB47D7C}"/>
          </ac:spMkLst>
        </pc:spChg>
        <pc:spChg chg="add">
          <ac:chgData name="Abas Abdi" userId="309fb6df32264a5e" providerId="Windows Live" clId="Web-{8AD027C3-2877-4366-9E52-E5D16159155D}" dt="2022-08-11T19:38:59.517" v="10"/>
          <ac:spMkLst>
            <pc:docMk/>
            <pc:sldMk cId="2475967398" sldId="260"/>
            <ac:spMk id="21" creationId="{4ED83379-0499-45E1-AB78-6AA230F96442}"/>
          </ac:spMkLst>
        </pc:spChg>
        <pc:grpChg chg="del">
          <ac:chgData name="Abas Abdi" userId="309fb6df32264a5e" providerId="Windows Live" clId="Web-{8AD027C3-2877-4366-9E52-E5D16159155D}" dt="2022-08-11T19:38:59.517" v="10"/>
          <ac:grpSpMkLst>
            <pc:docMk/>
            <pc:sldMk cId="2475967398" sldId="260"/>
            <ac:grpSpMk id="10" creationId="{207EE6D2-B8A8-4EA6-879E-705FC91778E0}"/>
          </ac:grpSpMkLst>
        </pc:grpChg>
      </pc:sldChg>
      <pc:sldChg chg="addSp delSp modSp mod setBg">
        <pc:chgData name="Abas Abdi" userId="309fb6df32264a5e" providerId="Windows Live" clId="Web-{8AD027C3-2877-4366-9E52-E5D16159155D}" dt="2022-08-11T19:38:55.689" v="9"/>
        <pc:sldMkLst>
          <pc:docMk/>
          <pc:sldMk cId="1903711254" sldId="261"/>
        </pc:sldMkLst>
        <pc:spChg chg="mod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2" creationId="{8FFA3DC0-0A00-C056-A2CA-BE66906AD272}"/>
          </ac:spMkLst>
        </pc:spChg>
        <pc:spChg chg="mod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3" creationId="{4BCE0F0A-109D-7565-48BD-D99D4A01ABD5}"/>
          </ac:spMkLst>
        </pc:spChg>
        <pc:spChg chg="del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8" creationId="{B95B9BA8-1D69-4796-85F5-B6D0BD52354B}"/>
          </ac:spMkLst>
        </pc:spChg>
        <pc:spChg chg="add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17" creationId="{EA67B5B4-3A24-436E-B663-1B2EBFF8A0CD}"/>
          </ac:spMkLst>
        </pc:spChg>
        <pc:spChg chg="add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19" creationId="{987FDF89-C993-41F4-A1B8-DBAFF16008A9}"/>
          </ac:spMkLst>
        </pc:spChg>
        <pc:spChg chg="add">
          <ac:chgData name="Abas Abdi" userId="309fb6df32264a5e" providerId="Windows Live" clId="Web-{8AD027C3-2877-4366-9E52-E5D16159155D}" dt="2022-08-11T19:38:55.689" v="9"/>
          <ac:spMkLst>
            <pc:docMk/>
            <pc:sldMk cId="1903711254" sldId="261"/>
            <ac:spMk id="21" creationId="{64E585EA-75FD-4025-8270-F66A58A15CDA}"/>
          </ac:spMkLst>
        </pc:spChg>
        <pc:grpChg chg="del">
          <ac:chgData name="Abas Abdi" userId="309fb6df32264a5e" providerId="Windows Live" clId="Web-{8AD027C3-2877-4366-9E52-E5D16159155D}" dt="2022-08-11T19:38:55.689" v="9"/>
          <ac:grpSpMkLst>
            <pc:docMk/>
            <pc:sldMk cId="1903711254" sldId="261"/>
            <ac:grpSpMk id="10" creationId="{4728F330-19FB-4D39-BD0F-53032ABFEB7F}"/>
          </ac:grpSpMkLst>
        </pc:grpChg>
      </pc:sldChg>
      <pc:sldChg chg="addSp delSp modSp mod setBg setClrOvrMap">
        <pc:chgData name="Abas Abdi" userId="309fb6df32264a5e" providerId="Windows Live" clId="Web-{8AD027C3-2877-4366-9E52-E5D16159155D}" dt="2022-08-11T19:39:17.174" v="14" actId="20577"/>
        <pc:sldMkLst>
          <pc:docMk/>
          <pc:sldMk cId="3238410668" sldId="262"/>
        </pc:sldMkLst>
        <pc:spChg chg="mod">
          <ac:chgData name="Abas Abdi" userId="309fb6df32264a5e" providerId="Windows Live" clId="Web-{8AD027C3-2877-4366-9E52-E5D16159155D}" dt="2022-08-11T19:39:17.174" v="14" actId="20577"/>
          <ac:spMkLst>
            <pc:docMk/>
            <pc:sldMk cId="3238410668" sldId="262"/>
            <ac:spMk id="2" creationId="{83C4520D-1469-9B86-0C88-C82DD76269B1}"/>
          </ac:spMkLst>
        </pc:spChg>
        <pc:spChg chg="del">
          <ac:chgData name="Abas Abdi" userId="309fb6df32264a5e" providerId="Windows Live" clId="Web-{8AD027C3-2877-4366-9E52-E5D16159155D}" dt="2022-08-11T19:38:47.923" v="8"/>
          <ac:spMkLst>
            <pc:docMk/>
            <pc:sldMk cId="3238410668" sldId="262"/>
            <ac:spMk id="3" creationId="{C22347EF-71EF-C3DF-A903-84FCB6C55D03}"/>
          </ac:spMkLst>
        </pc:spChg>
        <pc:spChg chg="del">
          <ac:chgData name="Abas Abdi" userId="309fb6df32264a5e" providerId="Windows Live" clId="Web-{8AD027C3-2877-4366-9E52-E5D16159155D}" dt="2022-08-11T19:38:47.923" v="8"/>
          <ac:spMkLst>
            <pc:docMk/>
            <pc:sldMk cId="3238410668" sldId="262"/>
            <ac:spMk id="8" creationId="{A9CB0874-88B8-43D3-B0B6-C32F790F790D}"/>
          </ac:spMkLst>
        </pc:spChg>
        <pc:spChg chg="add">
          <ac:chgData name="Abas Abdi" userId="309fb6df32264a5e" providerId="Windows Live" clId="Web-{8AD027C3-2877-4366-9E52-E5D16159155D}" dt="2022-08-11T19:38:47.923" v="8"/>
          <ac:spMkLst>
            <pc:docMk/>
            <pc:sldMk cId="3238410668" sldId="262"/>
            <ac:spMk id="21" creationId="{A017E2F9-032A-4CAE-A2E4-7465A67B7A03}"/>
          </ac:spMkLst>
        </pc:spChg>
        <pc:spChg chg="add">
          <ac:chgData name="Abas Abdi" userId="309fb6df32264a5e" providerId="Windows Live" clId="Web-{8AD027C3-2877-4366-9E52-E5D16159155D}" dt="2022-08-11T19:38:47.923" v="8"/>
          <ac:spMkLst>
            <pc:docMk/>
            <pc:sldMk cId="3238410668" sldId="262"/>
            <ac:spMk id="23" creationId="{036EB2E8-1BD0-492D-BF5A-CE0184DA769D}"/>
          </ac:spMkLst>
        </pc:spChg>
        <pc:spChg chg="add">
          <ac:chgData name="Abas Abdi" userId="309fb6df32264a5e" providerId="Windows Live" clId="Web-{8AD027C3-2877-4366-9E52-E5D16159155D}" dt="2022-08-11T19:38:47.923" v="8"/>
          <ac:spMkLst>
            <pc:docMk/>
            <pc:sldMk cId="3238410668" sldId="262"/>
            <ac:spMk id="25" creationId="{5316ED32-D562-46FD-A6C1-B0FBF4EF62B6}"/>
          </ac:spMkLst>
        </pc:spChg>
        <pc:grpChg chg="del">
          <ac:chgData name="Abas Abdi" userId="309fb6df32264a5e" providerId="Windows Live" clId="Web-{8AD027C3-2877-4366-9E52-E5D16159155D}" dt="2022-08-11T19:38:47.923" v="8"/>
          <ac:grpSpMkLst>
            <pc:docMk/>
            <pc:sldMk cId="3238410668" sldId="262"/>
            <ac:grpSpMk id="10" creationId="{4BFD067A-52BE-40EE-B7CA-391830B9A265}"/>
          </ac:grpSpMkLst>
        </pc:grpChg>
        <pc:grpChg chg="del">
          <ac:chgData name="Abas Abdi" userId="309fb6df32264a5e" providerId="Windows Live" clId="Web-{8AD027C3-2877-4366-9E52-E5D16159155D}" dt="2022-08-11T19:38:47.923" v="8"/>
          <ac:grpSpMkLst>
            <pc:docMk/>
            <pc:sldMk cId="3238410668" sldId="262"/>
            <ac:grpSpMk id="14" creationId="{C15B8CC4-8CCE-428F-AE7E-28D178984CEC}"/>
          </ac:grpSpMkLst>
        </pc:grpChg>
      </pc:sldChg>
      <pc:sldChg chg="addSp delSp modSp mod setBg setClrOvrMap">
        <pc:chgData name="Abas Abdi" userId="309fb6df32264a5e" providerId="Windows Live" clId="Web-{8AD027C3-2877-4366-9E52-E5D16159155D}" dt="2022-08-11T19:28:02.393" v="4"/>
        <pc:sldMkLst>
          <pc:docMk/>
          <pc:sldMk cId="3056661073" sldId="265"/>
        </pc:sldMkLst>
        <pc:spChg chg="mod">
          <ac:chgData name="Abas Abdi" userId="309fb6df32264a5e" providerId="Windows Live" clId="Web-{8AD027C3-2877-4366-9E52-E5D16159155D}" dt="2022-08-11T19:28:02.393" v="4"/>
          <ac:spMkLst>
            <pc:docMk/>
            <pc:sldMk cId="3056661073" sldId="265"/>
            <ac:spMk id="2" creationId="{5CB20601-4A00-48EF-99D7-F8BC98CB8215}"/>
          </ac:spMkLst>
        </pc:spChg>
        <pc:spChg chg="add del">
          <ac:chgData name="Abas Abdi" userId="309fb6df32264a5e" providerId="Windows Live" clId="Web-{8AD027C3-2877-4366-9E52-E5D16159155D}" dt="2022-08-11T19:28:02.393" v="4"/>
          <ac:spMkLst>
            <pc:docMk/>
            <pc:sldMk cId="3056661073" sldId="265"/>
            <ac:spMk id="8" creationId="{B95B9BA8-1D69-4796-85F5-B6D0BD52354B}"/>
          </ac:spMkLst>
        </pc:spChg>
        <pc:spChg chg="add del">
          <ac:chgData name="Abas Abdi" userId="309fb6df32264a5e" providerId="Windows Live" clId="Web-{8AD027C3-2877-4366-9E52-E5D16159155D}" dt="2022-08-11T19:28:02.393" v="3"/>
          <ac:spMkLst>
            <pc:docMk/>
            <pc:sldMk cId="3056661073" sldId="265"/>
            <ac:spMk id="25" creationId="{A8384FB5-9ADC-4DDC-881B-597D56F5B15D}"/>
          </ac:spMkLst>
        </pc:spChg>
        <pc:spChg chg="add del">
          <ac:chgData name="Abas Abdi" userId="309fb6df32264a5e" providerId="Windows Live" clId="Web-{8AD027C3-2877-4366-9E52-E5D16159155D}" dt="2022-08-11T19:28:02.393" v="3"/>
          <ac:spMkLst>
            <pc:docMk/>
            <pc:sldMk cId="3056661073" sldId="265"/>
            <ac:spMk id="27" creationId="{91E5A9A7-95C6-4F4F-B00E-C82E07FE62EF}"/>
          </ac:spMkLst>
        </pc:spChg>
        <pc:spChg chg="add del">
          <ac:chgData name="Abas Abdi" userId="309fb6df32264a5e" providerId="Windows Live" clId="Web-{8AD027C3-2877-4366-9E52-E5D16159155D}" dt="2022-08-11T19:28:02.393" v="3"/>
          <ac:spMkLst>
            <pc:docMk/>
            <pc:sldMk cId="3056661073" sldId="265"/>
            <ac:spMk id="29" creationId="{D07DD2DE-F619-49DD-B5E7-03A290FF4ED1}"/>
          </ac:spMkLst>
        </pc:spChg>
        <pc:spChg chg="add del">
          <ac:chgData name="Abas Abdi" userId="309fb6df32264a5e" providerId="Windows Live" clId="Web-{8AD027C3-2877-4366-9E52-E5D16159155D}" dt="2022-08-11T19:28:02.393" v="3"/>
          <ac:spMkLst>
            <pc:docMk/>
            <pc:sldMk cId="3056661073" sldId="265"/>
            <ac:spMk id="31" creationId="{85149191-5F60-4A28-AAFF-039F96B0F3EC}"/>
          </ac:spMkLst>
        </pc:spChg>
        <pc:spChg chg="add del">
          <ac:chgData name="Abas Abdi" userId="309fb6df32264a5e" providerId="Windows Live" clId="Web-{8AD027C3-2877-4366-9E52-E5D16159155D}" dt="2022-08-11T19:28:02.393" v="3"/>
          <ac:spMkLst>
            <pc:docMk/>
            <pc:sldMk cId="3056661073" sldId="265"/>
            <ac:spMk id="33" creationId="{F8260ED5-17F7-4158-B241-D51DD4CF1B7E}"/>
          </ac:spMkLst>
        </pc:spChg>
        <pc:spChg chg="add">
          <ac:chgData name="Abas Abdi" userId="309fb6df32264a5e" providerId="Windows Live" clId="Web-{8AD027C3-2877-4366-9E52-E5D16159155D}" dt="2022-08-11T19:28:02.393" v="4"/>
          <ac:spMkLst>
            <pc:docMk/>
            <pc:sldMk cId="3056661073" sldId="265"/>
            <ac:spMk id="35" creationId="{16F9E488-0718-4E1E-9D12-26779F606252}"/>
          </ac:spMkLst>
        </pc:spChg>
        <pc:spChg chg="add">
          <ac:chgData name="Abas Abdi" userId="309fb6df32264a5e" providerId="Windows Live" clId="Web-{8AD027C3-2877-4366-9E52-E5D16159155D}" dt="2022-08-11T19:28:02.393" v="4"/>
          <ac:spMkLst>
            <pc:docMk/>
            <pc:sldMk cId="3056661073" sldId="265"/>
            <ac:spMk id="36" creationId="{CE708407-D01D-4E57-8998-FF799DBC3788}"/>
          </ac:spMkLst>
        </pc:spChg>
        <pc:grpChg chg="add del">
          <ac:chgData name="Abas Abdi" userId="309fb6df32264a5e" providerId="Windows Live" clId="Web-{8AD027C3-2877-4366-9E52-E5D16159155D}" dt="2022-08-11T19:28:02.393" v="4"/>
          <ac:grpSpMkLst>
            <pc:docMk/>
            <pc:sldMk cId="3056661073" sldId="265"/>
            <ac:grpSpMk id="10" creationId="{5F892E19-92E7-4BB2-8C3F-DBDFE8D9D324}"/>
          </ac:grpSpMkLst>
        </pc:grpChg>
        <pc:grpChg chg="add">
          <ac:chgData name="Abas Abdi" userId="309fb6df32264a5e" providerId="Windows Live" clId="Web-{8AD027C3-2877-4366-9E52-E5D16159155D}" dt="2022-08-11T19:28:02.393" v="4"/>
          <ac:grpSpMkLst>
            <pc:docMk/>
            <pc:sldMk cId="3056661073" sldId="265"/>
            <ac:grpSpMk id="37" creationId="{7F963B07-5C9E-478C-A53E-B6F5B4A78933}"/>
          </ac:grpSpMkLst>
        </pc:grpChg>
        <pc:picChg chg="mod">
          <ac:chgData name="Abas Abdi" userId="309fb6df32264a5e" providerId="Windows Live" clId="Web-{8AD027C3-2877-4366-9E52-E5D16159155D}" dt="2022-08-11T19:28:02.393" v="4"/>
          <ac:picMkLst>
            <pc:docMk/>
            <pc:sldMk cId="3056661073" sldId="265"/>
            <ac:picMk id="9" creationId="{119B715F-27FA-FBF0-674C-5AEB13EFD3FB}"/>
          </ac:picMkLst>
        </pc:picChg>
      </pc:sldChg>
    </pc:docChg>
  </pc:docChgLst>
  <pc:docChgLst>
    <pc:chgData name="Abas Abdi" userId="309fb6df32264a5e" providerId="Windows Live" clId="Web-{73B10281-1BEE-4E60-A40B-0DA68F43C0C9}"/>
    <pc:docChg chg="modSld">
      <pc:chgData name="Abas Abdi" userId="309fb6df32264a5e" providerId="Windows Live" clId="Web-{73B10281-1BEE-4E60-A40B-0DA68F43C0C9}" dt="2022-08-11T21:29:03.986" v="61" actId="1076"/>
      <pc:docMkLst>
        <pc:docMk/>
      </pc:docMkLst>
      <pc:sldChg chg="addSp delSp modSp mod setClrOvrMap">
        <pc:chgData name="Abas Abdi" userId="309fb6df32264a5e" providerId="Windows Live" clId="Web-{73B10281-1BEE-4E60-A40B-0DA68F43C0C9}" dt="2022-08-11T20:26:01.252" v="8" actId="20577"/>
        <pc:sldMkLst>
          <pc:docMk/>
          <pc:sldMk cId="109857222" sldId="256"/>
        </pc:sldMkLst>
        <pc:spChg chg="mod">
          <ac:chgData name="Abas Abdi" userId="309fb6df32264a5e" providerId="Windows Live" clId="Web-{73B10281-1BEE-4E60-A40B-0DA68F43C0C9}" dt="2022-08-11T20:26:01.252" v="8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bas Abdi" userId="309fb6df32264a5e" providerId="Windows Live" clId="Web-{73B10281-1BEE-4E60-A40B-0DA68F43C0C9}" dt="2022-08-11T20:25:13.359" v="5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bas Abdi" userId="309fb6df32264a5e" providerId="Windows Live" clId="Web-{73B10281-1BEE-4E60-A40B-0DA68F43C0C9}" dt="2022-08-11T20:25:13.359" v="5"/>
          <ac:spMkLst>
            <pc:docMk/>
            <pc:sldMk cId="109857222" sldId="256"/>
            <ac:spMk id="19" creationId="{D03D06D1-1C33-4DFA-B7B4-D5C4FC988404}"/>
          </ac:spMkLst>
        </pc:spChg>
        <pc:spChg chg="add del">
          <ac:chgData name="Abas Abdi" userId="309fb6df32264a5e" providerId="Windows Live" clId="Web-{73B10281-1BEE-4E60-A40B-0DA68F43C0C9}" dt="2022-08-11T20:25:13.359" v="5"/>
          <ac:spMkLst>
            <pc:docMk/>
            <pc:sldMk cId="109857222" sldId="256"/>
            <ac:spMk id="20" creationId="{5F38C4C7-BA32-4EA2-AC81-B4CB9A0CD5B4}"/>
          </ac:spMkLst>
        </pc:spChg>
        <pc:spChg chg="add del">
          <ac:chgData name="Abas Abdi" userId="309fb6df32264a5e" providerId="Windows Live" clId="Web-{73B10281-1BEE-4E60-A40B-0DA68F43C0C9}" dt="2022-08-11T20:25:13.344" v="4"/>
          <ac:spMkLst>
            <pc:docMk/>
            <pc:sldMk cId="109857222" sldId="256"/>
            <ac:spMk id="25" creationId="{0671A8AE-40A1-4631-A6B8-581AFF065482}"/>
          </ac:spMkLst>
        </pc:spChg>
        <pc:spChg chg="add del">
          <ac:chgData name="Abas Abdi" userId="309fb6df32264a5e" providerId="Windows Live" clId="Web-{73B10281-1BEE-4E60-A40B-0DA68F43C0C9}" dt="2022-08-11T20:25:13.344" v="4"/>
          <ac:spMkLst>
            <pc:docMk/>
            <pc:sldMk cId="109857222" sldId="256"/>
            <ac:spMk id="27" creationId="{AB58EF07-17C2-48CF-ABB0-EEF1F17CB8F0}"/>
          </ac:spMkLst>
        </pc:spChg>
        <pc:spChg chg="add del">
          <ac:chgData name="Abas Abdi" userId="309fb6df32264a5e" providerId="Windows Live" clId="Web-{73B10281-1BEE-4E60-A40B-0DA68F43C0C9}" dt="2022-08-11T20:25:13.344" v="4"/>
          <ac:spMkLst>
            <pc:docMk/>
            <pc:sldMk cId="109857222" sldId="256"/>
            <ac:spMk id="29" creationId="{AF2F604E-43BE-4DC3-B983-E071523364F8}"/>
          </ac:spMkLst>
        </pc:spChg>
        <pc:spChg chg="add del">
          <ac:chgData name="Abas Abdi" userId="309fb6df32264a5e" providerId="Windows Live" clId="Web-{73B10281-1BEE-4E60-A40B-0DA68F43C0C9}" dt="2022-08-11T20:25:13.344" v="4"/>
          <ac:spMkLst>
            <pc:docMk/>
            <pc:sldMk cId="109857222" sldId="256"/>
            <ac:spMk id="31" creationId="{08C9B587-E65E-4B52-B37C-ABEBB6E87928}"/>
          </ac:spMkLst>
        </pc:spChg>
        <pc:spChg chg="add">
          <ac:chgData name="Abas Abdi" userId="309fb6df32264a5e" providerId="Windows Live" clId="Web-{73B10281-1BEE-4E60-A40B-0DA68F43C0C9}" dt="2022-08-11T20:25:13.359" v="5"/>
          <ac:spMkLst>
            <pc:docMk/>
            <pc:sldMk cId="109857222" sldId="256"/>
            <ac:spMk id="33" creationId="{657F69E0-C4B0-4BEC-A689-4F8D877F05D4}"/>
          </ac:spMkLst>
        </pc:spChg>
        <pc:spChg chg="add">
          <ac:chgData name="Abas Abdi" userId="309fb6df32264a5e" providerId="Windows Live" clId="Web-{73B10281-1BEE-4E60-A40B-0DA68F43C0C9}" dt="2022-08-11T20:25:13.359" v="5"/>
          <ac:spMkLst>
            <pc:docMk/>
            <pc:sldMk cId="109857222" sldId="256"/>
            <ac:spMk id="34" creationId="{9F6380B4-6A1C-481E-8408-B4E6C75B9B81}"/>
          </ac:spMkLst>
        </pc:spChg>
        <pc:grpChg chg="add del">
          <ac:chgData name="Abas Abdi" userId="309fb6df32264a5e" providerId="Windows Live" clId="Web-{73B10281-1BEE-4E60-A40B-0DA68F43C0C9}" dt="2022-08-11T20:25:13.359" v="5"/>
          <ac:grpSpMkLst>
            <pc:docMk/>
            <pc:sldMk cId="109857222" sldId="256"/>
            <ac:grpSpMk id="12" creationId="{69F15C97-C578-44B1-A153-FAD83141149A}"/>
          </ac:grpSpMkLst>
        </pc:grpChg>
        <pc:picChg chg="add del mod">
          <ac:chgData name="Abas Abdi" userId="309fb6df32264a5e" providerId="Windows Live" clId="Web-{73B10281-1BEE-4E60-A40B-0DA68F43C0C9}" dt="2022-08-11T20:24:58.250" v="1"/>
          <ac:picMkLst>
            <pc:docMk/>
            <pc:sldMk cId="109857222" sldId="256"/>
            <ac:picMk id="4" creationId="{2A16F1B4-8774-886F-BFAA-9BD006BD8FF3}"/>
          </ac:picMkLst>
        </pc:picChg>
        <pc:picChg chg="add mod ord">
          <ac:chgData name="Abas Abdi" userId="309fb6df32264a5e" providerId="Windows Live" clId="Web-{73B10281-1BEE-4E60-A40B-0DA68F43C0C9}" dt="2022-08-11T20:25:13.359" v="5"/>
          <ac:picMkLst>
            <pc:docMk/>
            <pc:sldMk cId="109857222" sldId="256"/>
            <ac:picMk id="5" creationId="{772192F7-28B5-E053-ECC5-84257E17EF7D}"/>
          </ac:picMkLst>
        </pc:picChg>
      </pc:sldChg>
      <pc:sldChg chg="addSp delSp modSp">
        <pc:chgData name="Abas Abdi" userId="309fb6df32264a5e" providerId="Windows Live" clId="Web-{73B10281-1BEE-4E60-A40B-0DA68F43C0C9}" dt="2022-08-11T21:29:03.986" v="61" actId="1076"/>
        <pc:sldMkLst>
          <pc:docMk/>
          <pc:sldMk cId="285938891" sldId="264"/>
        </pc:sldMkLst>
        <pc:spChg chg="mod">
          <ac:chgData name="Abas Abdi" userId="309fb6df32264a5e" providerId="Windows Live" clId="Web-{73B10281-1BEE-4E60-A40B-0DA68F43C0C9}" dt="2022-08-11T21:29:03.986" v="61" actId="1076"/>
          <ac:spMkLst>
            <pc:docMk/>
            <pc:sldMk cId="285938891" sldId="264"/>
            <ac:spMk id="2" creationId="{DE2078E7-9A4A-8C4B-D8BB-B8D9B2D05916}"/>
          </ac:spMkLst>
        </pc:spChg>
        <pc:spChg chg="add del mod">
          <ac:chgData name="Abas Abdi" userId="309fb6df32264a5e" providerId="Windows Live" clId="Web-{73B10281-1BEE-4E60-A40B-0DA68F43C0C9}" dt="2022-08-11T21:16:46.866" v="10"/>
          <ac:spMkLst>
            <pc:docMk/>
            <pc:sldMk cId="285938891" sldId="264"/>
            <ac:spMk id="4" creationId="{21BCC9D7-23A3-E642-5C4A-69EC44285080}"/>
          </ac:spMkLst>
        </pc:spChg>
        <pc:spChg chg="add del mod">
          <ac:chgData name="Abas Abdi" userId="309fb6df32264a5e" providerId="Windows Live" clId="Web-{73B10281-1BEE-4E60-A40B-0DA68F43C0C9}" dt="2022-08-11T21:20:41.577" v="17"/>
          <ac:spMkLst>
            <pc:docMk/>
            <pc:sldMk cId="285938891" sldId="264"/>
            <ac:spMk id="9" creationId="{5D76BB44-9669-E9CC-381E-C6BA2829D319}"/>
          </ac:spMkLst>
        </pc:spChg>
        <pc:spChg chg="add del mod">
          <ac:chgData name="Abas Abdi" userId="309fb6df32264a5e" providerId="Windows Live" clId="Web-{73B10281-1BEE-4E60-A40B-0DA68F43C0C9}" dt="2022-08-11T21:27:08.451" v="49"/>
          <ac:spMkLst>
            <pc:docMk/>
            <pc:sldMk cId="285938891" sldId="264"/>
            <ac:spMk id="30" creationId="{857D34C1-38A6-9EC8-7DAC-0B3B28BD9732}"/>
          </ac:spMkLst>
        </pc:spChg>
        <pc:picChg chg="del">
          <ac:chgData name="Abas Abdi" userId="309fb6df32264a5e" providerId="Windows Live" clId="Web-{73B10281-1BEE-4E60-A40B-0DA68F43C0C9}" dt="2022-08-11T21:16:42.975" v="9"/>
          <ac:picMkLst>
            <pc:docMk/>
            <pc:sldMk cId="285938891" sldId="264"/>
            <ac:picMk id="5" creationId="{9CD7B6C6-0F25-B42E-6E4B-C2AF18AA96E2}"/>
          </ac:picMkLst>
        </pc:picChg>
        <pc:picChg chg="add del mod ord">
          <ac:chgData name="Abas Abdi" userId="309fb6df32264a5e" providerId="Windows Live" clId="Web-{73B10281-1BEE-4E60-A40B-0DA68F43C0C9}" dt="2022-08-11T21:20:40.874" v="16"/>
          <ac:picMkLst>
            <pc:docMk/>
            <pc:sldMk cId="285938891" sldId="264"/>
            <ac:picMk id="6" creationId="{3BB9C643-499B-0A8A-101C-CD22C1C5E25D}"/>
          </ac:picMkLst>
        </pc:picChg>
        <pc:picChg chg="del">
          <ac:chgData name="Abas Abdi" userId="309fb6df32264a5e" providerId="Windows Live" clId="Web-{73B10281-1BEE-4E60-A40B-0DA68F43C0C9}" dt="2022-08-11T21:20:58.031" v="21"/>
          <ac:picMkLst>
            <pc:docMk/>
            <pc:sldMk cId="285938891" sldId="264"/>
            <ac:picMk id="7" creationId="{7909C244-18F5-576A-5E12-5073AED94C92}"/>
          </ac:picMkLst>
        </pc:picChg>
        <pc:picChg chg="add del mod ord">
          <ac:chgData name="Abas Abdi" userId="309fb6df32264a5e" providerId="Windows Live" clId="Web-{73B10281-1BEE-4E60-A40B-0DA68F43C0C9}" dt="2022-08-11T21:27:07.638" v="48"/>
          <ac:picMkLst>
            <pc:docMk/>
            <pc:sldMk cId="285938891" sldId="264"/>
            <ac:picMk id="10" creationId="{05AD169B-3303-CC46-356E-1D2F60F0C421}"/>
          </ac:picMkLst>
        </pc:picChg>
        <pc:picChg chg="add mod">
          <ac:chgData name="Abas Abdi" userId="309fb6df32264a5e" providerId="Windows Live" clId="Web-{73B10281-1BEE-4E60-A40B-0DA68F43C0C9}" dt="2022-08-11T21:28:22.516" v="57" actId="1076"/>
          <ac:picMkLst>
            <pc:docMk/>
            <pc:sldMk cId="285938891" sldId="264"/>
            <ac:picMk id="11" creationId="{56411FE1-37B5-9764-95DA-A49F779143C6}"/>
          </ac:picMkLst>
        </pc:picChg>
        <pc:picChg chg="add del mod">
          <ac:chgData name="Abas Abdi" userId="309fb6df32264a5e" providerId="Windows Live" clId="Web-{73B10281-1BEE-4E60-A40B-0DA68F43C0C9}" dt="2022-08-11T21:26:18.496" v="39"/>
          <ac:picMkLst>
            <pc:docMk/>
            <pc:sldMk cId="285938891" sldId="264"/>
            <ac:picMk id="13" creationId="{0503B990-6447-442B-8D78-505D9DE00B62}"/>
          </ac:picMkLst>
        </pc:picChg>
        <pc:picChg chg="add mod">
          <ac:chgData name="Abas Abdi" userId="309fb6df32264a5e" providerId="Windows Live" clId="Web-{73B10281-1BEE-4E60-A40B-0DA68F43C0C9}" dt="2022-08-11T21:28:19.109" v="56" actId="1076"/>
          <ac:picMkLst>
            <pc:docMk/>
            <pc:sldMk cId="285938891" sldId="264"/>
            <ac:picMk id="21" creationId="{CA9511F2-99F4-7785-5ED6-DC0B3B1D11D9}"/>
          </ac:picMkLst>
        </pc:picChg>
        <pc:picChg chg="add mod ord">
          <ac:chgData name="Abas Abdi" userId="309fb6df32264a5e" providerId="Windows Live" clId="Web-{73B10281-1BEE-4E60-A40B-0DA68F43C0C9}" dt="2022-08-11T21:28:49.407" v="59" actId="1076"/>
          <ac:picMkLst>
            <pc:docMk/>
            <pc:sldMk cId="285938891" sldId="264"/>
            <ac:picMk id="31" creationId="{0EC9AE72-65C0-BAE7-5B46-A256FC46E706}"/>
          </ac:picMkLst>
        </pc:picChg>
        <pc:picChg chg="add mod">
          <ac:chgData name="Abas Abdi" userId="309fb6df32264a5e" providerId="Windows Live" clId="Web-{73B10281-1BEE-4E60-A40B-0DA68F43C0C9}" dt="2022-08-11T21:28:58.189" v="60" actId="14100"/>
          <ac:picMkLst>
            <pc:docMk/>
            <pc:sldMk cId="285938891" sldId="264"/>
            <ac:picMk id="32" creationId="{698A3FC1-3930-1872-9BC3-ACAA4A945E5E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C23CA5-ECCD-4A1F-9B89-64938D6A15F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D37A314-DCF9-44BD-92C5-0C34E7ECC9BE}">
      <dgm:prSet/>
      <dgm:spPr/>
      <dgm:t>
        <a:bodyPr/>
        <a:lstStyle/>
        <a:p>
          <a:r>
            <a:rPr lang="en-GB"/>
            <a:t>Board Game Creation with nice interface</a:t>
          </a:r>
          <a:endParaRPr lang="en-US"/>
        </a:p>
      </dgm:t>
    </dgm:pt>
    <dgm:pt modelId="{4905CAF7-00E5-45A4-A560-E31BEDFB21F4}" type="parTrans" cxnId="{21323045-26EF-45E9-B9E3-1869ED4C56DA}">
      <dgm:prSet/>
      <dgm:spPr/>
      <dgm:t>
        <a:bodyPr/>
        <a:lstStyle/>
        <a:p>
          <a:endParaRPr lang="en-US"/>
        </a:p>
      </dgm:t>
    </dgm:pt>
    <dgm:pt modelId="{2C146698-4766-4309-8C1D-D43725560F90}" type="sibTrans" cxnId="{21323045-26EF-45E9-B9E3-1869ED4C56DA}">
      <dgm:prSet/>
      <dgm:spPr/>
      <dgm:t>
        <a:bodyPr/>
        <a:lstStyle/>
        <a:p>
          <a:endParaRPr lang="en-US"/>
        </a:p>
      </dgm:t>
    </dgm:pt>
    <dgm:pt modelId="{50DFFB3C-204D-45FC-ABF8-B46A9AEB7775}">
      <dgm:prSet/>
      <dgm:spPr/>
      <dgm:t>
        <a:bodyPr/>
        <a:lstStyle/>
        <a:p>
          <a:r>
            <a:rPr lang="en-GB"/>
            <a:t>Time management</a:t>
          </a:r>
          <a:endParaRPr lang="en-US"/>
        </a:p>
      </dgm:t>
    </dgm:pt>
    <dgm:pt modelId="{75BD150A-D599-4F31-9705-D90B81B5C061}" type="parTrans" cxnId="{CA5AB5DD-219C-4F8D-A3B2-65B40056249D}">
      <dgm:prSet/>
      <dgm:spPr/>
      <dgm:t>
        <a:bodyPr/>
        <a:lstStyle/>
        <a:p>
          <a:endParaRPr lang="en-US"/>
        </a:p>
      </dgm:t>
    </dgm:pt>
    <dgm:pt modelId="{B9587BE3-8FCB-41F7-81D1-4E6397536606}" type="sibTrans" cxnId="{CA5AB5DD-219C-4F8D-A3B2-65B40056249D}">
      <dgm:prSet/>
      <dgm:spPr/>
      <dgm:t>
        <a:bodyPr/>
        <a:lstStyle/>
        <a:p>
          <a:endParaRPr lang="en-US"/>
        </a:p>
      </dgm:t>
    </dgm:pt>
    <dgm:pt modelId="{606C0DF2-3517-4500-82E4-FEC39B50460F}">
      <dgm:prSet/>
      <dgm:spPr/>
      <dgm:t>
        <a:bodyPr/>
        <a:lstStyle/>
        <a:p>
          <a:r>
            <a:rPr lang="en-GB"/>
            <a:t>Problem solving</a:t>
          </a:r>
          <a:endParaRPr lang="en-US"/>
        </a:p>
      </dgm:t>
    </dgm:pt>
    <dgm:pt modelId="{548497EE-C4B8-44F8-91A5-9B1A017608B1}" type="parTrans" cxnId="{99F07942-4B33-48F5-A53A-22328E3E528D}">
      <dgm:prSet/>
      <dgm:spPr/>
      <dgm:t>
        <a:bodyPr/>
        <a:lstStyle/>
        <a:p>
          <a:endParaRPr lang="en-US"/>
        </a:p>
      </dgm:t>
    </dgm:pt>
    <dgm:pt modelId="{7221578B-D688-4E85-A089-58E967C7349B}" type="sibTrans" cxnId="{99F07942-4B33-48F5-A53A-22328E3E528D}">
      <dgm:prSet/>
      <dgm:spPr/>
      <dgm:t>
        <a:bodyPr/>
        <a:lstStyle/>
        <a:p>
          <a:endParaRPr lang="en-US"/>
        </a:p>
      </dgm:t>
    </dgm:pt>
    <dgm:pt modelId="{88265D09-4A9C-414F-9803-E54568C75EB0}">
      <dgm:prSet/>
      <dgm:spPr/>
      <dgm:t>
        <a:bodyPr/>
        <a:lstStyle/>
        <a:p>
          <a:r>
            <a:rPr lang="en-GB"/>
            <a:t>Building the team relationship outside the office</a:t>
          </a:r>
          <a:endParaRPr lang="en-US"/>
        </a:p>
      </dgm:t>
    </dgm:pt>
    <dgm:pt modelId="{5A44885D-094D-448C-AE83-E3625AADC045}" type="parTrans" cxnId="{4FF5FC80-3798-4A52-AA02-6AB59C3D8DB5}">
      <dgm:prSet/>
      <dgm:spPr/>
      <dgm:t>
        <a:bodyPr/>
        <a:lstStyle/>
        <a:p>
          <a:endParaRPr lang="en-US"/>
        </a:p>
      </dgm:t>
    </dgm:pt>
    <dgm:pt modelId="{0F3B656D-7C3B-4548-B9F0-20F962F36D14}" type="sibTrans" cxnId="{4FF5FC80-3798-4A52-AA02-6AB59C3D8DB5}">
      <dgm:prSet/>
      <dgm:spPr/>
      <dgm:t>
        <a:bodyPr/>
        <a:lstStyle/>
        <a:p>
          <a:endParaRPr lang="en-US"/>
        </a:p>
      </dgm:t>
    </dgm:pt>
    <dgm:pt modelId="{EFB7909C-CF0E-4C0A-8F57-2F2D2A73A383}" type="pres">
      <dgm:prSet presAssocID="{B3C23CA5-ECCD-4A1F-9B89-64938D6A15FA}" presName="root" presStyleCnt="0">
        <dgm:presLayoutVars>
          <dgm:dir/>
          <dgm:resizeHandles val="exact"/>
        </dgm:presLayoutVars>
      </dgm:prSet>
      <dgm:spPr/>
    </dgm:pt>
    <dgm:pt modelId="{3A6A243F-A4EE-45F7-AE8D-9D1D0670E748}" type="pres">
      <dgm:prSet presAssocID="{3D37A314-DCF9-44BD-92C5-0C34E7ECC9BE}" presName="compNode" presStyleCnt="0"/>
      <dgm:spPr/>
    </dgm:pt>
    <dgm:pt modelId="{03BFC5AD-1B0E-47F1-A8C0-353E6DDC851D}" type="pres">
      <dgm:prSet presAssocID="{3D37A314-DCF9-44BD-92C5-0C34E7ECC9BE}" presName="bgRect" presStyleLbl="bgShp" presStyleIdx="0" presStyleCnt="4"/>
      <dgm:spPr/>
    </dgm:pt>
    <dgm:pt modelId="{FC9E42D3-8682-4FBD-B471-34FCB15E3475}" type="pres">
      <dgm:prSet presAssocID="{3D37A314-DCF9-44BD-92C5-0C34E7ECC9B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EEC20330-5F58-431A-A74E-F690E51A0425}" type="pres">
      <dgm:prSet presAssocID="{3D37A314-DCF9-44BD-92C5-0C34E7ECC9BE}" presName="spaceRect" presStyleCnt="0"/>
      <dgm:spPr/>
    </dgm:pt>
    <dgm:pt modelId="{0C8B895A-404D-4691-8579-06C7D4B76032}" type="pres">
      <dgm:prSet presAssocID="{3D37A314-DCF9-44BD-92C5-0C34E7ECC9BE}" presName="parTx" presStyleLbl="revTx" presStyleIdx="0" presStyleCnt="4">
        <dgm:presLayoutVars>
          <dgm:chMax val="0"/>
          <dgm:chPref val="0"/>
        </dgm:presLayoutVars>
      </dgm:prSet>
      <dgm:spPr/>
    </dgm:pt>
    <dgm:pt modelId="{CDB7F9AE-B04D-4665-A188-7EFC52FD5021}" type="pres">
      <dgm:prSet presAssocID="{2C146698-4766-4309-8C1D-D43725560F90}" presName="sibTrans" presStyleCnt="0"/>
      <dgm:spPr/>
    </dgm:pt>
    <dgm:pt modelId="{D8BC3C83-17F9-43A0-B37F-EF40E8AB9DD2}" type="pres">
      <dgm:prSet presAssocID="{50DFFB3C-204D-45FC-ABF8-B46A9AEB7775}" presName="compNode" presStyleCnt="0"/>
      <dgm:spPr/>
    </dgm:pt>
    <dgm:pt modelId="{46010C50-4971-4E03-800A-BC10EBE55540}" type="pres">
      <dgm:prSet presAssocID="{50DFFB3C-204D-45FC-ABF8-B46A9AEB7775}" presName="bgRect" presStyleLbl="bgShp" presStyleIdx="1" presStyleCnt="4"/>
      <dgm:spPr/>
    </dgm:pt>
    <dgm:pt modelId="{02640904-9BA6-4095-9460-6FF7EBA8AF6B}" type="pres">
      <dgm:prSet presAssocID="{50DFFB3C-204D-45FC-ABF8-B46A9AEB777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739B8BEC-985F-4C9E-8D4D-C99801E65B8F}" type="pres">
      <dgm:prSet presAssocID="{50DFFB3C-204D-45FC-ABF8-B46A9AEB7775}" presName="spaceRect" presStyleCnt="0"/>
      <dgm:spPr/>
    </dgm:pt>
    <dgm:pt modelId="{6DAA33C6-5CDD-43D3-B3BB-15BDBE9AE3B0}" type="pres">
      <dgm:prSet presAssocID="{50DFFB3C-204D-45FC-ABF8-B46A9AEB7775}" presName="parTx" presStyleLbl="revTx" presStyleIdx="1" presStyleCnt="4">
        <dgm:presLayoutVars>
          <dgm:chMax val="0"/>
          <dgm:chPref val="0"/>
        </dgm:presLayoutVars>
      </dgm:prSet>
      <dgm:spPr/>
    </dgm:pt>
    <dgm:pt modelId="{A00B0E62-A7E5-45C8-A4D9-F8EC8F708520}" type="pres">
      <dgm:prSet presAssocID="{B9587BE3-8FCB-41F7-81D1-4E6397536606}" presName="sibTrans" presStyleCnt="0"/>
      <dgm:spPr/>
    </dgm:pt>
    <dgm:pt modelId="{14B75049-BB65-4D8F-88D0-0D92CCDBEC31}" type="pres">
      <dgm:prSet presAssocID="{606C0DF2-3517-4500-82E4-FEC39B50460F}" presName="compNode" presStyleCnt="0"/>
      <dgm:spPr/>
    </dgm:pt>
    <dgm:pt modelId="{67BAB22C-3D8B-4B56-9B20-B6809A044CFA}" type="pres">
      <dgm:prSet presAssocID="{606C0DF2-3517-4500-82E4-FEC39B50460F}" presName="bgRect" presStyleLbl="bgShp" presStyleIdx="2" presStyleCnt="4"/>
      <dgm:spPr/>
    </dgm:pt>
    <dgm:pt modelId="{3F176F2C-563B-4BDD-8951-2193F7ED9E5A}" type="pres">
      <dgm:prSet presAssocID="{606C0DF2-3517-4500-82E4-FEC39B50460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F7777E9-006B-4D7A-81EA-320D99636F06}" type="pres">
      <dgm:prSet presAssocID="{606C0DF2-3517-4500-82E4-FEC39B50460F}" presName="spaceRect" presStyleCnt="0"/>
      <dgm:spPr/>
    </dgm:pt>
    <dgm:pt modelId="{5E06938A-A40C-4BB5-AC63-32AD436B541E}" type="pres">
      <dgm:prSet presAssocID="{606C0DF2-3517-4500-82E4-FEC39B50460F}" presName="parTx" presStyleLbl="revTx" presStyleIdx="2" presStyleCnt="4">
        <dgm:presLayoutVars>
          <dgm:chMax val="0"/>
          <dgm:chPref val="0"/>
        </dgm:presLayoutVars>
      </dgm:prSet>
      <dgm:spPr/>
    </dgm:pt>
    <dgm:pt modelId="{E87382E5-9219-442E-8B82-7AA5F6AFB2B4}" type="pres">
      <dgm:prSet presAssocID="{7221578B-D688-4E85-A089-58E967C7349B}" presName="sibTrans" presStyleCnt="0"/>
      <dgm:spPr/>
    </dgm:pt>
    <dgm:pt modelId="{E4C83741-DA04-4010-888B-A88D2E9974D0}" type="pres">
      <dgm:prSet presAssocID="{88265D09-4A9C-414F-9803-E54568C75EB0}" presName="compNode" presStyleCnt="0"/>
      <dgm:spPr/>
    </dgm:pt>
    <dgm:pt modelId="{72090AB4-09B0-4856-96CF-34A72929AEF3}" type="pres">
      <dgm:prSet presAssocID="{88265D09-4A9C-414F-9803-E54568C75EB0}" presName="bgRect" presStyleLbl="bgShp" presStyleIdx="3" presStyleCnt="4"/>
      <dgm:spPr/>
    </dgm:pt>
    <dgm:pt modelId="{3687651A-D3B2-432D-94E3-8A77CC2862D4}" type="pres">
      <dgm:prSet presAssocID="{88265D09-4A9C-414F-9803-E54568C75EB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CEB7082C-A97C-4255-9191-957C7BE08652}" type="pres">
      <dgm:prSet presAssocID="{88265D09-4A9C-414F-9803-E54568C75EB0}" presName="spaceRect" presStyleCnt="0"/>
      <dgm:spPr/>
    </dgm:pt>
    <dgm:pt modelId="{5FAF111E-8F85-4F42-9383-9B3AD09CBA9C}" type="pres">
      <dgm:prSet presAssocID="{88265D09-4A9C-414F-9803-E54568C75EB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FCF7D26-5791-454E-B6CB-48D0C1C637A3}" type="presOf" srcId="{3D37A314-DCF9-44BD-92C5-0C34E7ECC9BE}" destId="{0C8B895A-404D-4691-8579-06C7D4B76032}" srcOrd="0" destOrd="0" presId="urn:microsoft.com/office/officeart/2018/2/layout/IconVerticalSolidList"/>
    <dgm:cxn modelId="{99F07942-4B33-48F5-A53A-22328E3E528D}" srcId="{B3C23CA5-ECCD-4A1F-9B89-64938D6A15FA}" destId="{606C0DF2-3517-4500-82E4-FEC39B50460F}" srcOrd="2" destOrd="0" parTransId="{548497EE-C4B8-44F8-91A5-9B1A017608B1}" sibTransId="{7221578B-D688-4E85-A089-58E967C7349B}"/>
    <dgm:cxn modelId="{21323045-26EF-45E9-B9E3-1869ED4C56DA}" srcId="{B3C23CA5-ECCD-4A1F-9B89-64938D6A15FA}" destId="{3D37A314-DCF9-44BD-92C5-0C34E7ECC9BE}" srcOrd="0" destOrd="0" parTransId="{4905CAF7-00E5-45A4-A560-E31BEDFB21F4}" sibTransId="{2C146698-4766-4309-8C1D-D43725560F90}"/>
    <dgm:cxn modelId="{DC6D746A-6C07-40AD-8324-FD5DDB2F6271}" type="presOf" srcId="{B3C23CA5-ECCD-4A1F-9B89-64938D6A15FA}" destId="{EFB7909C-CF0E-4C0A-8F57-2F2D2A73A383}" srcOrd="0" destOrd="0" presId="urn:microsoft.com/office/officeart/2018/2/layout/IconVerticalSolidList"/>
    <dgm:cxn modelId="{03BC0A7C-43B4-412E-8020-95A267864C8F}" type="presOf" srcId="{88265D09-4A9C-414F-9803-E54568C75EB0}" destId="{5FAF111E-8F85-4F42-9383-9B3AD09CBA9C}" srcOrd="0" destOrd="0" presId="urn:microsoft.com/office/officeart/2018/2/layout/IconVerticalSolidList"/>
    <dgm:cxn modelId="{4FF5FC80-3798-4A52-AA02-6AB59C3D8DB5}" srcId="{B3C23CA5-ECCD-4A1F-9B89-64938D6A15FA}" destId="{88265D09-4A9C-414F-9803-E54568C75EB0}" srcOrd="3" destOrd="0" parTransId="{5A44885D-094D-448C-AE83-E3625AADC045}" sibTransId="{0F3B656D-7C3B-4548-B9F0-20F962F36D14}"/>
    <dgm:cxn modelId="{B6B6F691-5A71-4E88-9328-F90A80F67F50}" type="presOf" srcId="{606C0DF2-3517-4500-82E4-FEC39B50460F}" destId="{5E06938A-A40C-4BB5-AC63-32AD436B541E}" srcOrd="0" destOrd="0" presId="urn:microsoft.com/office/officeart/2018/2/layout/IconVerticalSolidList"/>
    <dgm:cxn modelId="{CDFDDB96-8466-41C5-AADB-44D5F46DAE3B}" type="presOf" srcId="{50DFFB3C-204D-45FC-ABF8-B46A9AEB7775}" destId="{6DAA33C6-5CDD-43D3-B3BB-15BDBE9AE3B0}" srcOrd="0" destOrd="0" presId="urn:microsoft.com/office/officeart/2018/2/layout/IconVerticalSolidList"/>
    <dgm:cxn modelId="{CA5AB5DD-219C-4F8D-A3B2-65B40056249D}" srcId="{B3C23CA5-ECCD-4A1F-9B89-64938D6A15FA}" destId="{50DFFB3C-204D-45FC-ABF8-B46A9AEB7775}" srcOrd="1" destOrd="0" parTransId="{75BD150A-D599-4F31-9705-D90B81B5C061}" sibTransId="{B9587BE3-8FCB-41F7-81D1-4E6397536606}"/>
    <dgm:cxn modelId="{C4243351-D249-4D41-9B86-D6152886765C}" type="presParOf" srcId="{EFB7909C-CF0E-4C0A-8F57-2F2D2A73A383}" destId="{3A6A243F-A4EE-45F7-AE8D-9D1D0670E748}" srcOrd="0" destOrd="0" presId="urn:microsoft.com/office/officeart/2018/2/layout/IconVerticalSolidList"/>
    <dgm:cxn modelId="{E420A353-0E37-4438-A599-C1F95BD33449}" type="presParOf" srcId="{3A6A243F-A4EE-45F7-AE8D-9D1D0670E748}" destId="{03BFC5AD-1B0E-47F1-A8C0-353E6DDC851D}" srcOrd="0" destOrd="0" presId="urn:microsoft.com/office/officeart/2018/2/layout/IconVerticalSolidList"/>
    <dgm:cxn modelId="{1E416BC4-A486-481B-B198-116E58A36BDF}" type="presParOf" srcId="{3A6A243F-A4EE-45F7-AE8D-9D1D0670E748}" destId="{FC9E42D3-8682-4FBD-B471-34FCB15E3475}" srcOrd="1" destOrd="0" presId="urn:microsoft.com/office/officeart/2018/2/layout/IconVerticalSolidList"/>
    <dgm:cxn modelId="{F72F0F42-58E5-46E7-AE74-B81BE4CCB577}" type="presParOf" srcId="{3A6A243F-A4EE-45F7-AE8D-9D1D0670E748}" destId="{EEC20330-5F58-431A-A74E-F690E51A0425}" srcOrd="2" destOrd="0" presId="urn:microsoft.com/office/officeart/2018/2/layout/IconVerticalSolidList"/>
    <dgm:cxn modelId="{95F37406-F9FF-4E72-8F5D-86124B3B3B20}" type="presParOf" srcId="{3A6A243F-A4EE-45F7-AE8D-9D1D0670E748}" destId="{0C8B895A-404D-4691-8579-06C7D4B76032}" srcOrd="3" destOrd="0" presId="urn:microsoft.com/office/officeart/2018/2/layout/IconVerticalSolidList"/>
    <dgm:cxn modelId="{07D9F1DC-5747-4C1E-BF80-BD50E928F163}" type="presParOf" srcId="{EFB7909C-CF0E-4C0A-8F57-2F2D2A73A383}" destId="{CDB7F9AE-B04D-4665-A188-7EFC52FD5021}" srcOrd="1" destOrd="0" presId="urn:microsoft.com/office/officeart/2018/2/layout/IconVerticalSolidList"/>
    <dgm:cxn modelId="{D70A311D-83E5-47BC-9ADE-7C39B8C351DA}" type="presParOf" srcId="{EFB7909C-CF0E-4C0A-8F57-2F2D2A73A383}" destId="{D8BC3C83-17F9-43A0-B37F-EF40E8AB9DD2}" srcOrd="2" destOrd="0" presId="urn:microsoft.com/office/officeart/2018/2/layout/IconVerticalSolidList"/>
    <dgm:cxn modelId="{B8B8C5AF-826B-411C-B801-7F87A7A93E3A}" type="presParOf" srcId="{D8BC3C83-17F9-43A0-B37F-EF40E8AB9DD2}" destId="{46010C50-4971-4E03-800A-BC10EBE55540}" srcOrd="0" destOrd="0" presId="urn:microsoft.com/office/officeart/2018/2/layout/IconVerticalSolidList"/>
    <dgm:cxn modelId="{16D66BAA-589F-484A-9558-CF88E4DA8868}" type="presParOf" srcId="{D8BC3C83-17F9-43A0-B37F-EF40E8AB9DD2}" destId="{02640904-9BA6-4095-9460-6FF7EBA8AF6B}" srcOrd="1" destOrd="0" presId="urn:microsoft.com/office/officeart/2018/2/layout/IconVerticalSolidList"/>
    <dgm:cxn modelId="{51052D47-CC5C-4AA9-8352-6DF8A0E1D3C6}" type="presParOf" srcId="{D8BC3C83-17F9-43A0-B37F-EF40E8AB9DD2}" destId="{739B8BEC-985F-4C9E-8D4D-C99801E65B8F}" srcOrd="2" destOrd="0" presId="urn:microsoft.com/office/officeart/2018/2/layout/IconVerticalSolidList"/>
    <dgm:cxn modelId="{29AC9DCC-8D8D-4BA6-89A7-D7CA9B251D93}" type="presParOf" srcId="{D8BC3C83-17F9-43A0-B37F-EF40E8AB9DD2}" destId="{6DAA33C6-5CDD-43D3-B3BB-15BDBE9AE3B0}" srcOrd="3" destOrd="0" presId="urn:microsoft.com/office/officeart/2018/2/layout/IconVerticalSolidList"/>
    <dgm:cxn modelId="{FC2664C7-529B-4BF8-B32A-81D6F6CB10A0}" type="presParOf" srcId="{EFB7909C-CF0E-4C0A-8F57-2F2D2A73A383}" destId="{A00B0E62-A7E5-45C8-A4D9-F8EC8F708520}" srcOrd="3" destOrd="0" presId="urn:microsoft.com/office/officeart/2018/2/layout/IconVerticalSolidList"/>
    <dgm:cxn modelId="{FC6924DC-D917-4189-BF94-B8CFFBA7F39E}" type="presParOf" srcId="{EFB7909C-CF0E-4C0A-8F57-2F2D2A73A383}" destId="{14B75049-BB65-4D8F-88D0-0D92CCDBEC31}" srcOrd="4" destOrd="0" presId="urn:microsoft.com/office/officeart/2018/2/layout/IconVerticalSolidList"/>
    <dgm:cxn modelId="{763F9B2F-FC50-4733-945C-2F6D23AB2D09}" type="presParOf" srcId="{14B75049-BB65-4D8F-88D0-0D92CCDBEC31}" destId="{67BAB22C-3D8B-4B56-9B20-B6809A044CFA}" srcOrd="0" destOrd="0" presId="urn:microsoft.com/office/officeart/2018/2/layout/IconVerticalSolidList"/>
    <dgm:cxn modelId="{E9943835-F535-4A85-AFB2-C608D3B5C8E4}" type="presParOf" srcId="{14B75049-BB65-4D8F-88D0-0D92CCDBEC31}" destId="{3F176F2C-563B-4BDD-8951-2193F7ED9E5A}" srcOrd="1" destOrd="0" presId="urn:microsoft.com/office/officeart/2018/2/layout/IconVerticalSolidList"/>
    <dgm:cxn modelId="{BAB64052-A22C-4A87-8B17-F5DB7095A5BA}" type="presParOf" srcId="{14B75049-BB65-4D8F-88D0-0D92CCDBEC31}" destId="{6F7777E9-006B-4D7A-81EA-320D99636F06}" srcOrd="2" destOrd="0" presId="urn:microsoft.com/office/officeart/2018/2/layout/IconVerticalSolidList"/>
    <dgm:cxn modelId="{B717B126-7B85-4A62-A92F-91540F4F50AE}" type="presParOf" srcId="{14B75049-BB65-4D8F-88D0-0D92CCDBEC31}" destId="{5E06938A-A40C-4BB5-AC63-32AD436B541E}" srcOrd="3" destOrd="0" presId="urn:microsoft.com/office/officeart/2018/2/layout/IconVerticalSolidList"/>
    <dgm:cxn modelId="{078F5BD7-4B0F-4501-BBDA-2E7E97597383}" type="presParOf" srcId="{EFB7909C-CF0E-4C0A-8F57-2F2D2A73A383}" destId="{E87382E5-9219-442E-8B82-7AA5F6AFB2B4}" srcOrd="5" destOrd="0" presId="urn:microsoft.com/office/officeart/2018/2/layout/IconVerticalSolidList"/>
    <dgm:cxn modelId="{8A30DD2B-27D0-40AE-9ADF-8C173AA219D2}" type="presParOf" srcId="{EFB7909C-CF0E-4C0A-8F57-2F2D2A73A383}" destId="{E4C83741-DA04-4010-888B-A88D2E9974D0}" srcOrd="6" destOrd="0" presId="urn:microsoft.com/office/officeart/2018/2/layout/IconVerticalSolidList"/>
    <dgm:cxn modelId="{7D4902CB-9D6D-4BBA-98A8-13FF15188902}" type="presParOf" srcId="{E4C83741-DA04-4010-888B-A88D2E9974D0}" destId="{72090AB4-09B0-4856-96CF-34A72929AEF3}" srcOrd="0" destOrd="0" presId="urn:microsoft.com/office/officeart/2018/2/layout/IconVerticalSolidList"/>
    <dgm:cxn modelId="{1082E32C-1276-40ED-B990-C1B3E942BAF0}" type="presParOf" srcId="{E4C83741-DA04-4010-888B-A88D2E9974D0}" destId="{3687651A-D3B2-432D-94E3-8A77CC2862D4}" srcOrd="1" destOrd="0" presId="urn:microsoft.com/office/officeart/2018/2/layout/IconVerticalSolidList"/>
    <dgm:cxn modelId="{0387FC0B-B3FF-4E12-8CC6-CACF551D2B1C}" type="presParOf" srcId="{E4C83741-DA04-4010-888B-A88D2E9974D0}" destId="{CEB7082C-A97C-4255-9191-957C7BE08652}" srcOrd="2" destOrd="0" presId="urn:microsoft.com/office/officeart/2018/2/layout/IconVerticalSolidList"/>
    <dgm:cxn modelId="{AD8988A9-FF1B-4BD7-873B-E5585F14B4C4}" type="presParOf" srcId="{E4C83741-DA04-4010-888B-A88D2E9974D0}" destId="{5FAF111E-8F85-4F42-9383-9B3AD09CBA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BFC5AD-1B0E-47F1-A8C0-353E6DDC851D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9E42D3-8682-4FBD-B471-34FCB15E3475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8B895A-404D-4691-8579-06C7D4B76032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Board Game Creation with nice interface</a:t>
          </a:r>
          <a:endParaRPr lang="en-US" sz="2200" kern="1200"/>
        </a:p>
      </dsp:txBody>
      <dsp:txXfrm>
        <a:off x="1429899" y="2442"/>
        <a:ext cx="5083704" cy="1238008"/>
      </dsp:txXfrm>
    </dsp:sp>
    <dsp:sp modelId="{46010C50-4971-4E03-800A-BC10EBE55540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640904-9BA6-4095-9460-6FF7EBA8AF6B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AA33C6-5CDD-43D3-B3BB-15BDBE9AE3B0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Time management</a:t>
          </a:r>
          <a:endParaRPr lang="en-US" sz="2200" kern="1200"/>
        </a:p>
      </dsp:txBody>
      <dsp:txXfrm>
        <a:off x="1429899" y="1549953"/>
        <a:ext cx="5083704" cy="1238008"/>
      </dsp:txXfrm>
    </dsp:sp>
    <dsp:sp modelId="{67BAB22C-3D8B-4B56-9B20-B6809A044CFA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176F2C-563B-4BDD-8951-2193F7ED9E5A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06938A-A40C-4BB5-AC63-32AD436B541E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Problem solving</a:t>
          </a:r>
          <a:endParaRPr lang="en-US" sz="2200" kern="1200"/>
        </a:p>
      </dsp:txBody>
      <dsp:txXfrm>
        <a:off x="1429899" y="3097464"/>
        <a:ext cx="5083704" cy="1238008"/>
      </dsp:txXfrm>
    </dsp:sp>
    <dsp:sp modelId="{72090AB4-09B0-4856-96CF-34A72929AEF3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87651A-D3B2-432D-94E3-8A77CC2862D4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F111E-8F85-4F42-9383-9B3AD09CBA9C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Building the team relationship outside the office</a:t>
          </a:r>
          <a:endParaRPr lang="en-US" sz="2200" kern="1200"/>
        </a:p>
      </dsp:txBody>
      <dsp:txXfrm>
        <a:off x="1429899" y="4644974"/>
        <a:ext cx="5083704" cy="12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10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86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85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4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92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4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20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28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0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46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0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58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6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GB" sz="4000">
                <a:solidFill>
                  <a:schemeClr val="tx2"/>
                </a:solidFill>
                <a:latin typeface="Calibri"/>
              </a:rPr>
              <a:t>Board Game </a:t>
            </a:r>
            <a:endParaRPr lang="en-US" sz="4000">
              <a:solidFill>
                <a:schemeClr val="tx2"/>
              </a:solidFill>
            </a:endParaRPr>
          </a:p>
        </p:txBody>
      </p:sp>
      <p:pic>
        <p:nvPicPr>
          <p:cNvPr id="6" name="Picture 6" descr="A picture containing outdoor, building, city, night&#10;&#10;Description automatically generated">
            <a:extLst>
              <a:ext uri="{FF2B5EF4-FFF2-40B4-BE49-F238E27FC236}">
                <a16:creationId xmlns:a16="http://schemas.microsoft.com/office/drawing/2014/main" id="{37D1E5E6-9BAF-5B5F-B130-8EB4D8495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5" b="13939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75" name="Group 78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80" name="Freeform: Shape 79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80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82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672" y="4580785"/>
            <a:ext cx="9416898" cy="4843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GB" sz="2000" i="1">
                <a:solidFill>
                  <a:schemeClr val="tx2"/>
                </a:solidFill>
                <a:cs typeface="Calibri"/>
              </a:rPr>
              <a:t>Group Project ( Abas and Diana )</a:t>
            </a:r>
          </a:p>
          <a:p>
            <a:pPr algn="l"/>
            <a:endParaRPr lang="en-GB" sz="200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18">
            <a:extLst>
              <a:ext uri="{FF2B5EF4-FFF2-40B4-BE49-F238E27FC236}">
                <a16:creationId xmlns:a16="http://schemas.microsoft.com/office/drawing/2014/main" id="{D462EE7E-14DF-497D-AE08-F6623DB88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99C6-CDAB-4B45-8BFB-497D9D146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1725" y="891540"/>
            <a:ext cx="3507415" cy="1346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Introduction</a:t>
            </a:r>
          </a:p>
        </p:txBody>
      </p:sp>
      <p:sp>
        <p:nvSpPr>
          <p:cNvPr id="35" name="Rectangle 20">
            <a:extLst>
              <a:ext uri="{FF2B5EF4-FFF2-40B4-BE49-F238E27FC236}">
                <a16:creationId xmlns:a16="http://schemas.microsoft.com/office/drawing/2014/main" id="{2FBF0AC7-1F73-4A5E-882F-8C2A41F1A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person, standing, people&#10;&#10;Description automatically generated">
            <a:extLst>
              <a:ext uri="{FF2B5EF4-FFF2-40B4-BE49-F238E27FC236}">
                <a16:creationId xmlns:a16="http://schemas.microsoft.com/office/drawing/2014/main" id="{C3CE2B66-7028-B9ED-46E5-385AE3D43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12" y="1759456"/>
            <a:ext cx="2287839" cy="3596238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E70CD49C-674A-E4DE-6EB1-130A0C271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226" y="132865"/>
            <a:ext cx="2616736" cy="2374688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pic>
        <p:nvPicPr>
          <p:cNvPr id="14" name="Picture 14" descr="A picture containing candle&#10;&#10;Description automatically generated">
            <a:extLst>
              <a:ext uri="{FF2B5EF4-FFF2-40B4-BE49-F238E27FC236}">
                <a16:creationId xmlns:a16="http://schemas.microsoft.com/office/drawing/2014/main" id="{479DB9D4-B38C-48E5-42F6-71F59EB91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31217" y="2018882"/>
            <a:ext cx="3669045" cy="3669045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AAFA0F-6BA6-E21B-BF59-5DF757F20E5E}"/>
              </a:ext>
            </a:extLst>
          </p:cNvPr>
          <p:cNvSpPr txBox="1"/>
          <p:nvPr/>
        </p:nvSpPr>
        <p:spPr>
          <a:xfrm>
            <a:off x="7571725" y="2023175"/>
            <a:ext cx="4015415" cy="36556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Dice:</a:t>
            </a:r>
            <a:r>
              <a:rPr lang="en-US" sz="1600"/>
              <a:t> Minimum value 1, Max value 3</a:t>
            </a:r>
            <a:endParaRPr lang="en-US" sz="160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err="1"/>
              <a:t>Safespot</a:t>
            </a:r>
            <a:r>
              <a:rPr lang="en-US" sz="1600"/>
              <a:t>: Starting place is the only safe place where both players can co-exist </a:t>
            </a:r>
            <a:endParaRPr lang="en-US" sz="160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Outside of the </a:t>
            </a:r>
            <a:r>
              <a:rPr lang="en-US" sz="1600" b="1" err="1"/>
              <a:t>Safespot</a:t>
            </a:r>
            <a:r>
              <a:rPr lang="en-US" sz="1600"/>
              <a:t> either player can kill the other if they land in their position.</a:t>
            </a:r>
            <a:endParaRPr lang="en-US" sz="1600">
              <a:cs typeface="Calibri" panose="020F0502020204030204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When either player kills their opponent:</a:t>
            </a:r>
            <a:endParaRPr lang="en-US" sz="1600" b="1">
              <a:cs typeface="Calibri"/>
            </a:endParaRP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600"/>
              <a:t>Opponent goes back to the </a:t>
            </a:r>
            <a:r>
              <a:rPr lang="en-US" sz="1600" err="1"/>
              <a:t>Safespot</a:t>
            </a:r>
            <a:endParaRPr lang="en-US" sz="1600">
              <a:cs typeface="Calibri" panose="020F0502020204030204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When a player is at position:</a:t>
            </a:r>
            <a:endParaRPr lang="en-US" sz="1600" b="1">
              <a:cs typeface="Calibri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6</a:t>
            </a:r>
            <a:r>
              <a:rPr lang="en-US" sz="1600"/>
              <a:t>: dice value is 3 that move will be skipped and given to opponent</a:t>
            </a:r>
            <a:endParaRPr lang="en-US" sz="1600">
              <a:cs typeface="Calibri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/>
              <a:t>7</a:t>
            </a:r>
            <a:r>
              <a:rPr lang="en-US" sz="1600"/>
              <a:t>: dice value is 2,3 that move will be skipped and given to opponent</a:t>
            </a:r>
            <a:endParaRPr lang="en-US" sz="160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686C4D-BE05-D095-5F9C-1864B4E5E273}"/>
              </a:ext>
            </a:extLst>
          </p:cNvPr>
          <p:cNvSpPr txBox="1"/>
          <p:nvPr/>
        </p:nvSpPr>
        <p:spPr>
          <a:xfrm>
            <a:off x="3708226" y="3596013"/>
            <a:ext cx="22311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>
                <a:cs typeface="Calibri"/>
              </a:rPr>
              <a:t>START</a:t>
            </a:r>
            <a:endParaRPr lang="en-US" b="1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1972A-17B5-1CC6-414E-70D24E2E9729}"/>
              </a:ext>
            </a:extLst>
          </p:cNvPr>
          <p:cNvSpPr txBox="1"/>
          <p:nvPr/>
        </p:nvSpPr>
        <p:spPr>
          <a:xfrm>
            <a:off x="4778156" y="3178479"/>
            <a:ext cx="17745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>
                <a:cs typeface="Calibri"/>
              </a:rPr>
              <a:t>FINISH</a:t>
            </a:r>
            <a:endParaRPr lang="en-US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991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66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20601-4A00-48EF-99D7-F8BC98CB8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description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E9A2D66-BF27-FA8C-07C1-57F3389F1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55" y="1412489"/>
            <a:ext cx="3427283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/>
              <a:t>Abas Abdi</a:t>
            </a:r>
            <a:endParaRPr lang="en-US">
              <a:cs typeface="Calibri" panose="020F0502020204030204"/>
            </a:endParaRPr>
          </a:p>
          <a:p>
            <a:pPr marL="0">
              <a:spcBef>
                <a:spcPts val="0"/>
              </a:spcBef>
              <a:spcAft>
                <a:spcPts val="600"/>
              </a:spcAft>
            </a:pPr>
            <a:endParaRPr lang="en-US" sz="200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/>
              <a:t>Worked on the game logic and the kill/skip features as well as code output, code snippet, team description, and conclusion.</a:t>
            </a:r>
            <a:endParaRPr lang="en-US" sz="2000">
              <a:cs typeface="Calibri" panose="020F0502020204030204"/>
            </a:endParaRPr>
          </a:p>
        </p:txBody>
      </p:sp>
      <p:cxnSp>
        <p:nvCxnSpPr>
          <p:cNvPr id="76" name="Straight Connector 68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378EA29A-DEAF-5B10-8C71-7C361FF0EA28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3197701" cy="43638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/>
              <a:t>Diana </a:t>
            </a:r>
            <a:r>
              <a:rPr lang="en-US" sz="2000" err="1"/>
              <a:t>Percatkina</a:t>
            </a:r>
            <a:endParaRPr lang="en-US" sz="2000" err="1">
              <a:cs typeface="Calibri" panose="020F0502020204030204"/>
            </a:endParaRPr>
          </a:p>
          <a:p>
            <a:pPr marL="0">
              <a:spcBef>
                <a:spcPts val="0"/>
              </a:spcBef>
              <a:spcAft>
                <a:spcPts val="600"/>
              </a:spcAft>
            </a:pPr>
            <a:endParaRPr lang="en-US" sz="200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/>
              <a:t>Worked on the board setup and the player functions as well as the Flow chart, Pseudocode, Introduction, documentation design, and conclusion. 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6157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20601-4A00-48EF-99D7-F8BC98CB8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Flowchart</a:t>
            </a: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Picture 9" descr="Diagram&#10;&#10;Description automatically generated">
            <a:extLst>
              <a:ext uri="{FF2B5EF4-FFF2-40B4-BE49-F238E27FC236}">
                <a16:creationId xmlns:a16="http://schemas.microsoft.com/office/drawing/2014/main" id="{A196F36C-25BA-599F-E206-CF0640BA7B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4244" y="-5291"/>
            <a:ext cx="4361094" cy="6859587"/>
          </a:xfrm>
        </p:spPr>
      </p:pic>
    </p:spTree>
    <p:extLst>
      <p:ext uri="{BB962C8B-B14F-4D97-AF65-F5344CB8AC3E}">
        <p14:creationId xmlns:p14="http://schemas.microsoft.com/office/powerpoint/2010/main" val="3056661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9">
            <a:extLst>
              <a:ext uri="{FF2B5EF4-FFF2-40B4-BE49-F238E27FC236}">
                <a16:creationId xmlns:a16="http://schemas.microsoft.com/office/drawing/2014/main" id="{72B886CF-D3D5-4CDE-A0D0-35994223D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437B2-B9B9-0B98-05B9-51B640DF2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731" y="1384685"/>
            <a:ext cx="4121975" cy="4084820"/>
          </a:xfrm>
        </p:spPr>
        <p:txBody>
          <a:bodyPr>
            <a:normAutofit/>
          </a:bodyPr>
          <a:lstStyle/>
          <a:p>
            <a:r>
              <a:rPr lang="en-GB" sz="4000">
                <a:latin typeface="Calibri"/>
                <a:ea typeface="Calibri"/>
                <a:cs typeface="Calibri"/>
              </a:rPr>
              <a:t>Pseudocode</a:t>
            </a:r>
            <a:endParaRPr lang="en-US" sz="400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28" name="Rectangle 31">
            <a:extLst>
              <a:ext uri="{FF2B5EF4-FFF2-40B4-BE49-F238E27FC236}">
                <a16:creationId xmlns:a16="http://schemas.microsoft.com/office/drawing/2014/main" id="{FC139937-FF72-463A-8CD1-5AFF723B2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33">
            <a:extLst>
              <a:ext uri="{FF2B5EF4-FFF2-40B4-BE49-F238E27FC236}">
                <a16:creationId xmlns:a16="http://schemas.microsoft.com/office/drawing/2014/main" id="{5565521B-3AFA-45E0-B4C4-C6ED089C8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891540"/>
            <a:ext cx="6096000" cy="507111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DA406-93B5-4CFB-B2E1-3D00E9416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228" y="1289436"/>
            <a:ext cx="5231571" cy="447640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1600">
                <a:ea typeface="+mn-lt"/>
                <a:cs typeface="+mn-lt"/>
              </a:rPr>
              <a:t> Generate a board with players on starting position = 0</a:t>
            </a:r>
            <a:endParaRPr lang="en-US" sz="1600">
              <a:ea typeface="+mn-lt"/>
              <a:cs typeface="+mn-lt"/>
            </a:endParaRPr>
          </a:p>
          <a:p>
            <a:r>
              <a:rPr lang="en-GB" sz="1600">
                <a:ea typeface="+mn-lt"/>
                <a:cs typeface="+mn-lt"/>
              </a:rPr>
              <a:t> While players have not reached the finish position = 8:</a:t>
            </a:r>
          </a:p>
          <a:p>
            <a:pPr lvl="1"/>
            <a:r>
              <a:rPr lang="en-GB" sz="1600">
                <a:ea typeface="+mn-lt"/>
                <a:cs typeface="+mn-lt"/>
              </a:rPr>
              <a:t>For both Players , a random dice number is generated from 1 to 3</a:t>
            </a:r>
          </a:p>
          <a:p>
            <a:pPr lvl="1"/>
            <a:r>
              <a:rPr lang="en-GB" sz="1600">
                <a:ea typeface="+mn-lt"/>
                <a:cs typeface="+mn-lt"/>
              </a:rPr>
              <a:t>Player1 goes first by generated number</a:t>
            </a:r>
          </a:p>
          <a:p>
            <a:pPr lvl="1"/>
            <a:r>
              <a:rPr lang="en-GB" sz="1600">
                <a:ea typeface="+mn-lt"/>
                <a:cs typeface="+mn-lt"/>
              </a:rPr>
              <a:t>Update player position by adding the dice value </a:t>
            </a:r>
          </a:p>
          <a:p>
            <a:pPr lvl="1"/>
            <a:r>
              <a:rPr lang="en-GB" sz="1600">
                <a:ea typeface="+mn-lt"/>
                <a:cs typeface="+mn-lt"/>
              </a:rPr>
              <a:t>IF Player 1 or Player 2 position IS NOT equal to 8:</a:t>
            </a:r>
          </a:p>
          <a:p>
            <a:pPr lvl="2"/>
            <a:r>
              <a:rPr lang="en-GB" sz="1600">
                <a:ea typeface="+mn-lt"/>
                <a:cs typeface="+mn-lt"/>
              </a:rPr>
              <a:t>IF position is occupied by other player:</a:t>
            </a:r>
            <a:endParaRPr lang="en-US" sz="1600">
              <a:ea typeface="+mn-lt"/>
              <a:cs typeface="+mn-lt"/>
            </a:endParaRPr>
          </a:p>
          <a:p>
            <a:pPr lvl="3"/>
            <a:r>
              <a:rPr lang="en-GB" sz="1600" b="1">
                <a:ea typeface="+mn-lt"/>
                <a:cs typeface="+mn-lt"/>
              </a:rPr>
              <a:t>Player </a:t>
            </a:r>
            <a:r>
              <a:rPr lang="en-GB" sz="1600">
                <a:ea typeface="+mn-lt"/>
                <a:cs typeface="+mn-lt"/>
              </a:rPr>
              <a:t>who rolled new position kills current</a:t>
            </a:r>
            <a:r>
              <a:rPr lang="en-GB" sz="1600" b="1">
                <a:ea typeface="+mn-lt"/>
                <a:cs typeface="+mn-lt"/>
              </a:rPr>
              <a:t> Occupant</a:t>
            </a:r>
            <a:endParaRPr lang="en-GB" sz="1600">
              <a:ea typeface="+mn-lt"/>
              <a:cs typeface="+mn-lt"/>
            </a:endParaRPr>
          </a:p>
          <a:p>
            <a:pPr lvl="2"/>
            <a:r>
              <a:rPr lang="en-GB" sz="1600">
                <a:ea typeface="+mn-lt"/>
                <a:cs typeface="+mn-lt"/>
              </a:rPr>
              <a:t>IF position is free:</a:t>
            </a:r>
            <a:endParaRPr lang="en-US" sz="1600">
              <a:ea typeface="+mn-lt"/>
              <a:cs typeface="+mn-lt"/>
            </a:endParaRPr>
          </a:p>
          <a:p>
            <a:pPr lvl="3"/>
            <a:r>
              <a:rPr lang="en-GB" sz="1600" b="1">
                <a:ea typeface="+mn-lt"/>
                <a:cs typeface="+mn-lt"/>
              </a:rPr>
              <a:t>Player </a:t>
            </a:r>
            <a:r>
              <a:rPr lang="en-GB" sz="1600">
                <a:ea typeface="+mn-lt"/>
                <a:cs typeface="+mn-lt"/>
              </a:rPr>
              <a:t>moves to a new position</a:t>
            </a:r>
            <a:endParaRPr lang="en-US" sz="1600">
              <a:ea typeface="+mn-lt"/>
              <a:cs typeface="+mn-lt"/>
            </a:endParaRPr>
          </a:p>
          <a:p>
            <a:pPr lvl="3"/>
            <a:r>
              <a:rPr lang="en-GB" sz="1600">
                <a:ea typeface="+mn-lt"/>
                <a:cs typeface="+mn-lt"/>
              </a:rPr>
              <a:t>Next move going to other </a:t>
            </a:r>
            <a:r>
              <a:rPr lang="en-GB" sz="1600" b="1">
                <a:ea typeface="+mn-lt"/>
                <a:cs typeface="+mn-lt"/>
              </a:rPr>
              <a:t>Player</a:t>
            </a:r>
            <a:endParaRPr lang="en-GB" sz="1600">
              <a:ea typeface="+mn-lt"/>
              <a:cs typeface="+mn-lt"/>
            </a:endParaRPr>
          </a:p>
          <a:p>
            <a:pPr lvl="1"/>
            <a:r>
              <a:rPr lang="en-GB" sz="1600">
                <a:ea typeface="+mn-lt"/>
                <a:cs typeface="+mn-lt"/>
              </a:rPr>
              <a:t>IF Player 1 or Player</a:t>
            </a:r>
            <a:r>
              <a:rPr lang="en-GB" sz="1100">
                <a:ea typeface="+mn-lt"/>
                <a:cs typeface="+mn-lt"/>
              </a:rPr>
              <a:t> </a:t>
            </a:r>
            <a:r>
              <a:rPr lang="en-GB" sz="1600">
                <a:ea typeface="+mn-lt"/>
                <a:cs typeface="+mn-lt"/>
              </a:rPr>
              <a:t>2 position IS equal to 8:</a:t>
            </a:r>
          </a:p>
          <a:p>
            <a:pPr lvl="2"/>
            <a:r>
              <a:rPr lang="en-GB" sz="1600" b="1">
                <a:cs typeface="Calibri"/>
              </a:rPr>
              <a:t>Finish the GAME</a:t>
            </a:r>
          </a:p>
          <a:p>
            <a:pPr lvl="2"/>
            <a:r>
              <a:rPr lang="en-GB" sz="1600" b="1">
                <a:cs typeface="Calibri"/>
              </a:rPr>
              <a:t>Winner Output</a:t>
            </a:r>
          </a:p>
        </p:txBody>
      </p:sp>
    </p:spTree>
    <p:extLst>
      <p:ext uri="{BB962C8B-B14F-4D97-AF65-F5344CB8AC3E}">
        <p14:creationId xmlns:p14="http://schemas.microsoft.com/office/powerpoint/2010/main" val="312339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B3884726-8BAB-54B0-AF5E-86CBEE441C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47" b="3"/>
          <a:stretch/>
        </p:blipFill>
        <p:spPr>
          <a:xfrm>
            <a:off x="456317" y="321733"/>
            <a:ext cx="3952793" cy="1964267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E05557E-09D1-EF7A-9D0C-DFD9071A65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491" r="2" b="13439"/>
          <a:stretch/>
        </p:blipFill>
        <p:spPr>
          <a:xfrm>
            <a:off x="432817" y="2427408"/>
            <a:ext cx="3999794" cy="1995250"/>
          </a:xfrm>
          <a:prstGeom prst="rect">
            <a:avLst/>
          </a:prstGeom>
        </p:spPr>
      </p:pic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4AAB2DA-521F-D162-5553-16DCBD7C2E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97" b="-2"/>
          <a:stretch/>
        </p:blipFill>
        <p:spPr>
          <a:xfrm>
            <a:off x="432817" y="4587740"/>
            <a:ext cx="3999794" cy="1980199"/>
          </a:xfrm>
          <a:prstGeom prst="rect">
            <a:avLst/>
          </a:prstGeom>
        </p:spPr>
      </p:pic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6C1F557E-5240-4FBE-88BD-D35E6B808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5427" y="660573"/>
            <a:ext cx="6829749" cy="5692520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CF7FC-5AFC-25E1-618A-1016101F6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28" y="1378424"/>
            <a:ext cx="3859695" cy="11805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Code snippet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32038E7D-F4AB-85D7-B11B-DD59A7A6B368}"/>
              </a:ext>
            </a:extLst>
          </p:cNvPr>
          <p:cNvSpPr txBox="1">
            <a:spLocks/>
          </p:cNvSpPr>
          <p:nvPr/>
        </p:nvSpPr>
        <p:spPr>
          <a:xfrm>
            <a:off x="5923128" y="2628015"/>
            <a:ext cx="3859695" cy="1943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Setting up the board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Defining player functions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Taking user inputs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Enforcing game rules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Recording game moves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Calculating  the winner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5967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8373A3F-54E0-424E-A84D-352212210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2078E7-9A4A-8C4B-D8BB-B8D9B2D05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0596" y="153459"/>
            <a:ext cx="4171949" cy="11461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>
                <a:solidFill>
                  <a:schemeClr val="bg1"/>
                </a:solidFill>
              </a:rPr>
              <a:t>Output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BAEF06-AB74-442C-8C30-B88233FD8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DFD9AA5-A6A4-499F-BB09-5CD7F8145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5F499571-4EEA-4442-B71C-2972335B3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FFC7284-7A71-4F33-AB06-E0D1EB1CAF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27F758D-B23C-459E-AD21-6621782C7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08DD5D69-A882-48D7-ACFB-68E2DC6B04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2432BD6-3DCC-4397-BD7F-3FE84F321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829185-6353-4E3C-B082-AA7F51939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104360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7BB359-8B77-484C-B9CD-6376139A3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A96BE9D-5B3B-4CA9-8895-33FAA38046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840E2BF-E954-4173-BF70-2DAE9E19A0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F125B5A-DFAC-4B6D-B14F-287F8C43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6AF4804F-69E5-479A-9F45-C0E4631715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3CA5C733-38F9-4D36-A78D-0AB08CCBB5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C85B71D9-9375-8015-98C6-DA0E445F8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803" y="1698625"/>
            <a:ext cx="2654394" cy="4351338"/>
          </a:xfrm>
        </p:spPr>
      </p:pic>
      <p:pic>
        <p:nvPicPr>
          <p:cNvPr id="13" name="Picture 28" descr="Text&#10;&#10;Description automatically generated">
            <a:extLst>
              <a:ext uri="{FF2B5EF4-FFF2-40B4-BE49-F238E27FC236}">
                <a16:creationId xmlns:a16="http://schemas.microsoft.com/office/drawing/2014/main" id="{F0F7D51C-9422-C85C-0539-57F611019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650" y="4572050"/>
            <a:ext cx="2743200" cy="1502735"/>
          </a:xfrm>
          <a:prstGeom prst="rect">
            <a:avLst/>
          </a:prstGeom>
        </p:spPr>
      </p:pic>
      <p:pic>
        <p:nvPicPr>
          <p:cNvPr id="29" name="Picture 29" descr="Text&#10;&#10;Description automatically generated">
            <a:extLst>
              <a:ext uri="{FF2B5EF4-FFF2-40B4-BE49-F238E27FC236}">
                <a16:creationId xmlns:a16="http://schemas.microsoft.com/office/drawing/2014/main" id="{9B86A380-27B0-EC3F-B26A-2EB8E755F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4650" y="1711074"/>
            <a:ext cx="2743200" cy="2631518"/>
          </a:xfrm>
          <a:prstGeom prst="rect">
            <a:avLst/>
          </a:prstGeom>
        </p:spPr>
      </p:pic>
      <p:pic>
        <p:nvPicPr>
          <p:cNvPr id="30" name="Picture 32" descr="Text&#10;&#10;Description automatically generated">
            <a:extLst>
              <a:ext uri="{FF2B5EF4-FFF2-40B4-BE49-F238E27FC236}">
                <a16:creationId xmlns:a16="http://schemas.microsoft.com/office/drawing/2014/main" id="{518B6A94-07A4-B8C7-B845-9760D4884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2316" y="1710204"/>
            <a:ext cx="3896783" cy="436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8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C4520D-1469-9B86-0C88-C82DD762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Conclusion: What our team achieved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B99FEB-7F8B-FAD6-7CA0-FEAE82D4A5A5}"/>
              </a:ext>
            </a:extLst>
          </p:cNvPr>
          <p:cNvSpPr txBox="1"/>
          <p:nvPr/>
        </p:nvSpPr>
        <p:spPr>
          <a:xfrm>
            <a:off x="1155548" y="2217343"/>
            <a:ext cx="9880893" cy="39596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</p:txBody>
      </p:sp>
      <p:graphicFrame>
        <p:nvGraphicFramePr>
          <p:cNvPr id="36" name="TextBox 4">
            <a:extLst>
              <a:ext uri="{FF2B5EF4-FFF2-40B4-BE49-F238E27FC236}">
                <a16:creationId xmlns:a16="http://schemas.microsoft.com/office/drawing/2014/main" id="{0ABC0264-69CE-E13B-2138-68C0C18CAE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98114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841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Board Game </vt:lpstr>
      <vt:lpstr>Introduction</vt:lpstr>
      <vt:lpstr>Team description</vt:lpstr>
      <vt:lpstr>Flowchart </vt:lpstr>
      <vt:lpstr>Pseudocode</vt:lpstr>
      <vt:lpstr>Code snippet</vt:lpstr>
      <vt:lpstr>Output</vt:lpstr>
      <vt:lpstr>Conclusion: What our team achieved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</cp:revision>
  <dcterms:created xsi:type="dcterms:W3CDTF">2022-08-11T17:18:50Z</dcterms:created>
  <dcterms:modified xsi:type="dcterms:W3CDTF">2022-08-12T07:44:51Z</dcterms:modified>
</cp:coreProperties>
</file>

<file path=docProps/thumbnail.jpeg>
</file>